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A0E2F8E-455E-41F4-BD94-830B422BF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B4431B51-C8D3-4959-9988-5664EDF64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4EA6F66-E474-4D4F-8539-59443CAB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1BAF012-E698-426F-B58B-4F4C7181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D65F325-1B19-43B8-A8B2-59D00268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47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EB300FC-6BA2-486B-AD9B-4E97C930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373DF75-3B75-4D7B-80F8-8B88439CB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F0D0D271-9A62-44F7-B96E-EA75A9CF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4884D03-D3C0-4998-953A-38C04F02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B39DBDF-041D-4DF2-B7E7-B3A1703A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75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F977C426-3727-4385-AF95-D50C2D3C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97678455-2F82-45E9-9902-B4741E6EF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80EDC200-8744-4E4A-B346-D2674DD70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32CB10D-9306-4308-9417-12028AC8D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A6596FE-A5BF-4F7D-80EA-7F73DC66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290753E-B536-46A5-A997-799C2099C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A5FE89D-1528-4FEC-A040-0ED3FE14F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A18A303-6F67-4EA4-9C9D-B0A0A04A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E19DD98-33FF-4206-910B-44B28AD5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FE330F0A-2D6A-414E-9728-A6664CFC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05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D07460D-970C-4BD5-B121-1EBE81E16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FE1AE41-0D36-47EF-997D-79CD4B08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9D767AD-6BA7-4A32-8FFD-E001BD7D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3B4809F-9727-40AA-80CA-3D66357F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0E7FE7D-43A5-4FE3-B94B-50F7F4D6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AA0354A-FDF7-4DF5-8508-4AA68EF8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3269827-C278-46E5-9BD5-FEB53A7C96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F773231F-BDB9-43FA-87B3-04EA2440F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115B1BDC-F0EB-44D3-BA41-CA43E551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D60096AD-80D8-4320-A5ED-060E30BD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44BA2275-D9F1-47CC-A358-96CB1203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F9B5C55-6241-42BA-9EE4-4F06F274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C3E8566-422C-4BA1-96F5-A2B7E2FFF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E9E0BDA1-9B5E-46E4-BD51-BFC02CEC2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64804444-2D8A-4CA0-8043-A007112D2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98344FE8-2B56-4224-B09C-F08A234F4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BDD203FF-CF6B-4A83-B8AD-D87912CD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9B375C8D-9C7A-4526-96F0-76BC6ECA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5D43B348-8A64-4D31-9AF9-8B9C848A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9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D4466B9-694F-4731-882C-F22EE019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D11C66AE-F0ED-4D00-8EB9-FEFD0CBB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A57D722C-6E29-4DDA-98F0-5EB392C7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5F4032D5-9F04-4306-BB75-66AB8596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E6A5486A-EC3A-49C1-8701-AE52D5C9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1628D93C-041C-4DF2-ACB9-B915A868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FB2192A-65F0-41AA-AA98-1D0652B51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4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AAEDD29-764F-4B60-8B7F-7F458034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778B4FE-CC84-41DD-BF4D-CE1F034B2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7E816114-1780-4C8F-BC8F-9CCB303E6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66F5D62D-D421-4255-8179-E2776496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C034549F-9203-452A-9395-3C1E664D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4D47BAED-EB92-4F07-8FD6-41C39D390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4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64373F-894D-4AA3-A369-43D4A89F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1B3B16EF-7DD8-46CA-9079-60D768995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E56FFF22-C054-4FC9-BCE2-423D24154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56657D2-CD74-4BBA-BC99-8845BE25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88667B09-7AC9-4BAC-8812-452A6F84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C2F8ED2-F5C0-4EDB-897A-C6D2D343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8884E991-5592-4918-9BAE-C247F015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B3F7709E-3B10-46E3-89F1-9F35D221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A27F3688-5D6D-4034-99FA-B967F0EFD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099C-C2FA-4F3E-826E-6519463E8D9B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D4FA976C-25F3-45E6-91EA-988F52FE8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96780BA-5920-417C-9F71-057884C17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E1DB7-B819-471B-A99B-D86678CF4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9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42484"/>
            </a:gs>
            <a:gs pos="71463">
              <a:srgbClr val="98AAD7"/>
            </a:gs>
            <a:gs pos="96000">
              <a:schemeClr val="accent1">
                <a:lumMod val="75000"/>
              </a:schemeClr>
            </a:gs>
            <a:gs pos="39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48C29F2-7BFC-4AEC-9D27-D1391437F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840" y="347472"/>
            <a:ext cx="9729216" cy="2304287"/>
          </a:xfrm>
          <a:solidFill>
            <a:schemeClr val="bg1">
              <a:alpha val="0"/>
            </a:schemeClr>
          </a:solidFill>
          <a:ln w="76200">
            <a:solidFill>
              <a:srgbClr val="242484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 Light" panose="020B0502040204020203" pitchFamily="34" charset="0"/>
              </a:rPr>
              <a:t>Sirens</a:t>
            </a:r>
            <a:br>
              <a:rPr lang="en-GB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 Light" panose="020B0502040204020203" pitchFamily="34" charset="0"/>
              </a:rPr>
            </a:br>
            <a:r>
              <a:rPr lang="en-GB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 Light" panose="020B0502040204020203" pitchFamily="34" charset="0"/>
              </a:rPr>
              <a:t>    </a:t>
            </a:r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 Light" panose="020B0502040204020203" pitchFamily="34" charset="0"/>
              </a:rPr>
              <a:t>Kyriakos </a:t>
            </a:r>
            <a:r>
              <a:rPr lang="en-GB" sz="48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 Light" panose="020B0502040204020203" pitchFamily="34" charset="0"/>
              </a:rPr>
              <a:t>Ioannou</a:t>
            </a:r>
            <a:r>
              <a:rPr lang="en-GB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ahnschrift Light" panose="020B0502040204020203" pitchFamily="34" charset="0"/>
              </a:rPr>
              <a:t>       Year 6(2)</a:t>
            </a:r>
            <a:endParaRPr lang="en-GB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D12101BA-A495-4AE4-87FB-4981980A5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0526188" flipH="1">
            <a:off x="10301985" y="2887619"/>
            <a:ext cx="45719" cy="45719"/>
          </a:xfrm>
        </p:spPr>
        <p:txBody>
          <a:bodyPr>
            <a:normAutofit fontScale="25000" lnSpcReduction="20000"/>
          </a:bodyPr>
          <a:lstStyle/>
          <a:p>
            <a:r>
              <a:rPr lang="el-GR" dirty="0"/>
              <a:t>                               </a:t>
            </a:r>
            <a:endParaRPr lang="en-GB" dirty="0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53AD6165-60A7-4DD0-BE83-7D05324C3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" y="3074647"/>
            <a:ext cx="4743451" cy="3021629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B931D6AC-0D2D-45F1-851D-C888CC627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1" y="3115712"/>
            <a:ext cx="4457700" cy="29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42484"/>
            </a:gs>
            <a:gs pos="71463">
              <a:srgbClr val="98AAD7"/>
            </a:gs>
            <a:gs pos="96000">
              <a:schemeClr val="accent1">
                <a:lumMod val="75000"/>
              </a:schemeClr>
            </a:gs>
            <a:gs pos="39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DB5140E-C36A-487B-BADB-36F2D80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353799" y="485775"/>
            <a:ext cx="45719" cy="1204913"/>
          </a:xfrm>
        </p:spPr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88D808A-1435-4A60-B507-97A6424B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1690687"/>
            <a:ext cx="4287914" cy="3813468"/>
          </a:xfrm>
          <a:solidFill>
            <a:schemeClr val="accent4">
              <a:lumMod val="50000"/>
              <a:alpha val="0"/>
            </a:schemeClr>
          </a:solidFill>
          <a:ln w="76200">
            <a:solidFill>
              <a:srgbClr val="242484"/>
            </a:solidFill>
            <a:prstDash val="dash"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Sirens were female creatures who were related to water, love, and </a:t>
            </a:r>
            <a:r>
              <a:rPr lang="en-GB" sz="44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death.</a:t>
            </a:r>
            <a:endParaRPr lang="en-GB" sz="44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F4C94008-EE1E-40B4-9B6B-5F3F544AE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730" y="1233487"/>
            <a:ext cx="4391026" cy="439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5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42484"/>
            </a:gs>
            <a:gs pos="71463">
              <a:srgbClr val="98AAD7"/>
            </a:gs>
            <a:gs pos="96000">
              <a:schemeClr val="accent1">
                <a:lumMod val="75000"/>
              </a:schemeClr>
            </a:gs>
            <a:gs pos="39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68F9C10-A359-4758-BEFD-10D21EFEB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BE9F349-73FF-4662-B292-103A600CD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604837"/>
            <a:ext cx="9830632" cy="2395815"/>
          </a:xfrm>
          <a:ln w="76200">
            <a:solidFill>
              <a:srgbClr val="242484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4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They were considered as marine demons in Greek Mythology with half a woman’s and half a predatory bird’s </a:t>
            </a:r>
            <a:r>
              <a:rPr lang="en-GB" sz="44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body. </a:t>
            </a:r>
            <a:endParaRPr lang="en-GB" sz="44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A4C3421-C533-41F0-9BE4-72889A73C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437" y="3429000"/>
            <a:ext cx="2824163" cy="2824163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F7E491ED-57EB-4629-A480-6629FADEBA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213" y="3743326"/>
            <a:ext cx="4115097" cy="208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83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42484"/>
            </a:gs>
            <a:gs pos="71463">
              <a:srgbClr val="98AAD7"/>
            </a:gs>
            <a:gs pos="96000">
              <a:schemeClr val="accent1">
                <a:lumMod val="75000"/>
              </a:schemeClr>
            </a:gs>
            <a:gs pos="39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5A6A28C-C9B4-4A4C-A269-9D2D964A3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353799" y="838200"/>
            <a:ext cx="45719" cy="852488"/>
          </a:xfrm>
        </p:spPr>
        <p:txBody>
          <a:bodyPr/>
          <a:lstStyle/>
          <a:p>
            <a:r>
              <a:rPr lang="el-GR" dirty="0"/>
              <a:t>            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C82D93E-D85D-4133-B9E0-E0429D6EC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211" y="1254919"/>
            <a:ext cx="5062584" cy="4348161"/>
          </a:xfrm>
          <a:ln w="76200">
            <a:solidFill>
              <a:srgbClr val="242484"/>
            </a:solidFill>
            <a:prstDash val="dash"/>
          </a:ln>
        </p:spPr>
        <p:txBody>
          <a:bodyPr/>
          <a:lstStyle/>
          <a:p>
            <a:pPr marL="0" indent="0" algn="ctr">
              <a:buNone/>
            </a:pPr>
            <a:r>
              <a:rPr lang="en-GB" sz="44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Because of their beauty and their amazing voice, they enchanted the sailors and led them to a horrible </a:t>
            </a:r>
            <a:r>
              <a:rPr lang="en-GB" sz="4400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death.</a:t>
            </a:r>
            <a:endParaRPr lang="en-GB" sz="44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98FD8E26-A7CA-49AC-806D-C2F40AFB3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79" y="1004094"/>
            <a:ext cx="4061643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90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61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Sirens     Kyriakos Ioannou       Year 6(2)</vt:lpstr>
      <vt:lpstr> </vt:lpstr>
      <vt:lpstr>                   </vt:lpstr>
      <vt:lpstr>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Kyriakos Ioannou</dc:creator>
  <cp:lastModifiedBy>Administrator</cp:lastModifiedBy>
  <cp:revision>15</cp:revision>
  <dcterms:created xsi:type="dcterms:W3CDTF">2018-01-17T17:43:01Z</dcterms:created>
  <dcterms:modified xsi:type="dcterms:W3CDTF">2018-03-12T10:03:00Z</dcterms:modified>
</cp:coreProperties>
</file>