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33FCE-27B6-4D17-AD69-13F6B0824B78}" type="datetimeFigureOut">
              <a:rPr lang="el-GR" smtClean="0"/>
              <a:pPr/>
              <a:t>7/6/2018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B78A-D9C2-4C54-AA39-A95583332E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33FCE-27B6-4D17-AD69-13F6B0824B78}" type="datetimeFigureOut">
              <a:rPr lang="el-GR" smtClean="0"/>
              <a:pPr/>
              <a:t>7/6/2018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B78A-D9C2-4C54-AA39-A95583332E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33FCE-27B6-4D17-AD69-13F6B0824B78}" type="datetimeFigureOut">
              <a:rPr lang="el-GR" smtClean="0"/>
              <a:pPr/>
              <a:t>7/6/2018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B78A-D9C2-4C54-AA39-A95583332E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33FCE-27B6-4D17-AD69-13F6B0824B78}" type="datetimeFigureOut">
              <a:rPr lang="el-GR" smtClean="0"/>
              <a:pPr/>
              <a:t>7/6/2018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B78A-D9C2-4C54-AA39-A95583332E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33FCE-27B6-4D17-AD69-13F6B0824B78}" type="datetimeFigureOut">
              <a:rPr lang="el-GR" smtClean="0"/>
              <a:pPr/>
              <a:t>7/6/2018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B78A-D9C2-4C54-AA39-A95583332E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33FCE-27B6-4D17-AD69-13F6B0824B78}" type="datetimeFigureOut">
              <a:rPr lang="el-GR" smtClean="0"/>
              <a:pPr/>
              <a:t>7/6/2018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B78A-D9C2-4C54-AA39-A95583332E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33FCE-27B6-4D17-AD69-13F6B0824B78}" type="datetimeFigureOut">
              <a:rPr lang="el-GR" smtClean="0"/>
              <a:pPr/>
              <a:t>7/6/2018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B78A-D9C2-4C54-AA39-A95583332E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33FCE-27B6-4D17-AD69-13F6B0824B78}" type="datetimeFigureOut">
              <a:rPr lang="el-GR" smtClean="0"/>
              <a:pPr/>
              <a:t>7/6/2018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B78A-D9C2-4C54-AA39-A95583332E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33FCE-27B6-4D17-AD69-13F6B0824B78}" type="datetimeFigureOut">
              <a:rPr lang="el-GR" smtClean="0"/>
              <a:pPr/>
              <a:t>7/6/2018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B78A-D9C2-4C54-AA39-A95583332E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33FCE-27B6-4D17-AD69-13F6B0824B78}" type="datetimeFigureOut">
              <a:rPr lang="el-GR" smtClean="0"/>
              <a:pPr/>
              <a:t>7/6/2018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B78A-D9C2-4C54-AA39-A95583332E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33FCE-27B6-4D17-AD69-13F6B0824B78}" type="datetimeFigureOut">
              <a:rPr lang="el-GR" smtClean="0"/>
              <a:pPr/>
              <a:t>7/6/2018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B78A-D9C2-4C54-AA39-A95583332E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33FCE-27B6-4D17-AD69-13F6B0824B78}" type="datetimeFigureOut">
              <a:rPr lang="el-GR" smtClean="0"/>
              <a:pPr/>
              <a:t>7/6/2018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EB78A-D9C2-4C54-AA39-A95583332E6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428736"/>
            <a:ext cx="7772400" cy="14700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i="1" dirty="0" smtClean="0">
                <a:latin typeface="Footlight MT Light" pitchFamily="18" charset="0"/>
              </a:rPr>
              <a:t>My favourite sport. </a:t>
            </a:r>
            <a:endParaRPr lang="el-GR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414" y="3429000"/>
            <a:ext cx="6400800" cy="17526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  <a:latin typeface="Estrangelo Edessa" pitchFamily="66" charset="0"/>
                <a:cs typeface="Estrangelo Edessa" pitchFamily="66" charset="0"/>
              </a:rPr>
              <a:t>Basketball</a:t>
            </a:r>
            <a:endParaRPr lang="el-GR" sz="5400" b="1" dirty="0">
              <a:solidFill>
                <a:schemeClr val="accent6">
                  <a:lumMod val="75000"/>
                </a:schemeClr>
              </a:solidFill>
              <a:cs typeface="Estrangelo Edessa" pitchFamily="66" charset="0"/>
            </a:endParaRPr>
          </a:p>
        </p:txBody>
      </p:sp>
      <p:pic>
        <p:nvPicPr>
          <p:cNvPr id="1028" name="Picture 4" descr="C:\Users\User\AppData\Local\Microsoft\Windows\Temporary Internet Files\Content.IE5\T7CVCM8H\stock-vector-broken-wall-with-basketball-29803471[1]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43636" y="3571876"/>
            <a:ext cx="1249680" cy="143256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User\AppData\Local\Microsoft\Windows\Temporary Internet Files\Content.IE5\JL6BJ1WI\basketball[1].gif"/>
          <p:cNvPicPr>
            <a:picLocks noChangeAspect="1" noChangeArrowheads="1"/>
          </p:cNvPicPr>
          <p:nvPr/>
        </p:nvPicPr>
        <p:blipFill>
          <a:blip r:embed="rId3">
            <a:lum bright="64000" contrast="-52000"/>
          </a:blip>
          <a:srcRect/>
          <a:stretch>
            <a:fillRect/>
          </a:stretch>
        </p:blipFill>
        <p:spPr bwMode="auto">
          <a:xfrm>
            <a:off x="2571736" y="1785926"/>
            <a:ext cx="4762500" cy="3438525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  <a:softEdge rad="63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1143000"/>
          </a:xfr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chemeClr val="accent6">
                    <a:lumMod val="75000"/>
                  </a:schemeClr>
                </a:solidFill>
                <a:latin typeface="Estrangelo Edessa" pitchFamily="66" charset="0"/>
                <a:cs typeface="Estrangelo Edessa" pitchFamily="66" charset="0"/>
              </a:rPr>
              <a:t>Rules of the game.</a:t>
            </a:r>
            <a:endParaRPr lang="el-GR" sz="4800" b="1" i="1" dirty="0">
              <a:solidFill>
                <a:schemeClr val="accent6">
                  <a:lumMod val="75000"/>
                </a:schemeClr>
              </a:solidFill>
              <a:cs typeface="Estrangelo Edess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15370" cy="4214842"/>
          </a:xfr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latin typeface="Estrangelo Edessa" pitchFamily="66" charset="0"/>
                <a:cs typeface="Estrangelo Edessa" pitchFamily="66" charset="0"/>
              </a:rPr>
              <a:t>Basketball </a:t>
            </a:r>
            <a:r>
              <a:rPr lang="en-US" sz="2400" dirty="0">
                <a:latin typeface="Estrangelo Edessa" pitchFamily="66" charset="0"/>
                <a:cs typeface="Estrangelo Edessa" pitchFamily="66" charset="0"/>
              </a:rPr>
              <a:t>is a team sport. Two teams of five players each try </a:t>
            </a:r>
            <a:r>
              <a:rPr lang="en-US" sz="2400" b="1" dirty="0" smtClean="0">
                <a:latin typeface="Eras Demi ITC" pitchFamily="34" charset="0"/>
              </a:rPr>
              <a:t> </a:t>
            </a:r>
            <a:r>
              <a:rPr lang="en-US" sz="2400" dirty="0" smtClean="0">
                <a:latin typeface="Estrangelo Edessa" pitchFamily="66" charset="0"/>
                <a:cs typeface="Estrangelo Edessa" pitchFamily="66" charset="0"/>
              </a:rPr>
              <a:t>to </a:t>
            </a:r>
            <a:r>
              <a:rPr lang="en-US" sz="2400" dirty="0">
                <a:latin typeface="Estrangelo Edessa" pitchFamily="66" charset="0"/>
                <a:cs typeface="Estrangelo Edessa" pitchFamily="66" charset="0"/>
              </a:rPr>
              <a:t>score by shooting a ball through a hoop elevated 10 feet above the ground. The game is played on a rectangular floor called the court, and there is a hoop at each end. The court is divided into two main sections by the mid-court line. If the offensive team puts the ball into play behind the mid-court line, it has ten seconds to get the ball over the mid-court line. If it doesn't, then the defense gets the ball. Once the offensive team gets the ball over the mid-court line, it can no longer have possession of the ball in the area in back of the line. If it does, the defense is awarded the ball.</a:t>
            </a:r>
            <a:r>
              <a:rPr lang="en-US" sz="2400" b="1" dirty="0">
                <a:latin typeface="Bradley Hand ITC" pitchFamily="66" charset="0"/>
              </a:rPr>
              <a:t> </a:t>
            </a:r>
            <a:endParaRPr lang="el-GR" sz="2400" b="1" dirty="0"/>
          </a:p>
        </p:txBody>
      </p:sp>
      <p:pic>
        <p:nvPicPr>
          <p:cNvPr id="2053" name="Picture 5" descr="C:\Users\User\AppData\Local\Microsoft\Windows\Temporary Internet Files\Content.IE5\JL6BJ1WI\basketball_cartoon[1]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00826" y="5500702"/>
            <a:ext cx="1298329" cy="1142984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1857364"/>
            <a:ext cx="8229600" cy="250033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9600" b="1" dirty="0" smtClean="0"/>
              <a:t>The End</a:t>
            </a:r>
            <a:endParaRPr lang="el-GR" sz="9600" b="1" dirty="0"/>
          </a:p>
        </p:txBody>
      </p:sp>
      <p:pic>
        <p:nvPicPr>
          <p:cNvPr id="4100" name="Picture 4" descr="C:\Users\User\AppData\Local\Microsoft\Windows\Temporary Internet Files\Content.IE5\JL6BJ1WI\Basketball-Goals[1]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14678" y="4357694"/>
            <a:ext cx="2575775" cy="2208727"/>
          </a:xfrm>
          <a:prstGeom prst="rect">
            <a:avLst/>
          </a:prstGeom>
          <a:noFill/>
        </p:spPr>
      </p:pic>
      <p:pic>
        <p:nvPicPr>
          <p:cNvPr id="4101" name="Picture 5" descr="C:\Users\User\AppData\Local\Microsoft\Windows\Temporary Internet Files\Content.IE5\WBXUQNJS\Basketball_Barnstar[1]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V="1">
            <a:off x="6500826" y="214290"/>
            <a:ext cx="2254863" cy="157161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154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My favourite sport. </vt:lpstr>
      <vt:lpstr>Rules of the game.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favourite sport.</dc:title>
  <dc:creator>User</dc:creator>
  <cp:lastModifiedBy>Administrator</cp:lastModifiedBy>
  <cp:revision>13</cp:revision>
  <dcterms:created xsi:type="dcterms:W3CDTF">2018-03-08T11:44:56Z</dcterms:created>
  <dcterms:modified xsi:type="dcterms:W3CDTF">2018-06-07T06:33:43Z</dcterms:modified>
</cp:coreProperties>
</file>