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-84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6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326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81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618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45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461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5228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97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5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9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405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1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0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1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1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9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2641" y="1637646"/>
            <a:ext cx="8574622" cy="2616199"/>
          </a:xfrm>
        </p:spPr>
        <p:txBody>
          <a:bodyPr>
            <a:noAutofit/>
          </a:bodyPr>
          <a:lstStyle/>
          <a:p>
            <a:pPr algn="ctr"/>
            <a:r>
              <a:rPr lang="en-US" sz="1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 BLANCA" panose="02000000000000000000" pitchFamily="2" charset="0"/>
              </a:rPr>
              <a:t>CENTAURS</a:t>
            </a:r>
            <a:endParaRPr lang="en-US" sz="13000" dirty="0">
              <a:solidFill>
                <a:schemeClr val="accent6">
                  <a:lumMod val="60000"/>
                  <a:lumOff val="40000"/>
                </a:schemeClr>
              </a:solidFill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7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κενταυρος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239" y="345450"/>
            <a:ext cx="4429125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8794" y="3903038"/>
            <a:ext cx="112132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 BLANCA" panose="02000000000000000000" pitchFamily="2" charset="0"/>
              </a:rPr>
              <a:t>CENTAUR WAS A CREATURE FROM GREEK MYTHOLOGY.</a:t>
            </a:r>
          </a:p>
          <a:p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 BLANCA" panose="02000000000000000000" pitchFamily="2" charset="0"/>
              </a:rPr>
              <a:t>HIS UPPER BODY WAS A MAN AND HIS LOWER BODY WAS A HORSE. </a:t>
            </a:r>
          </a:p>
        </p:txBody>
      </p:sp>
    </p:spTree>
    <p:extLst>
      <p:ext uri="{BB962C8B-B14F-4D97-AF65-F5344CB8AC3E}">
        <p14:creationId xmlns:p14="http://schemas.microsoft.com/office/powerpoint/2010/main" val="280916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hercules vs centa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026" y="1625733"/>
            <a:ext cx="4417453" cy="3432218"/>
          </a:xfrm>
          <a:prstGeom prst="rect">
            <a:avLst/>
          </a:prstGeom>
          <a:solidFill>
            <a:schemeClr val="bg1"/>
          </a:solidFill>
          <a:ln w="444500" cap="sq">
            <a:solidFill>
              <a:srgbClr val="FF33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372931" y="5535076"/>
            <a:ext cx="7398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BLANCA" panose="02000000000000000000" pitchFamily="2" charset="0"/>
              </a:rPr>
              <a:t>CENTAUR vs HERCULES 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 BLANCA" panose="02000000000000000000" pitchFamily="2" charset="0"/>
              </a:rPr>
              <a:t>              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77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7131" y="2628195"/>
            <a:ext cx="9530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 BLANCA" panose="02000000000000000000" pitchFamily="2" charset="0"/>
              </a:rPr>
              <a:t>THE END</a:t>
            </a:r>
            <a:endParaRPr lang="en-US" sz="5400" dirty="0">
              <a:solidFill>
                <a:schemeClr val="accent6">
                  <a:lumMod val="60000"/>
                  <a:lumOff val="40000"/>
                </a:schemeClr>
              </a:solidFill>
              <a:latin typeface="AR BLANCA" panose="02000000000000000000" pitchFamily="2" charset="0"/>
            </a:endParaRPr>
          </a:p>
        </p:txBody>
      </p:sp>
      <p:pic>
        <p:nvPicPr>
          <p:cNvPr id="3074" name="Picture 2" descr="Αποτέλεσμα εικόνας για centaur warrio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6693" y="1007927"/>
            <a:ext cx="3606084" cy="490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86411" y="2751306"/>
            <a:ext cx="6053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AR BLANCA" panose="02000000000000000000" pitchFamily="2" charset="0"/>
              </a:rPr>
              <a:t>RAPHAEL MARCOU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6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65</TotalTime>
  <Words>30</Words>
  <Application>Microsoft Office PowerPoint</Application>
  <PresentationFormat>Custom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Parallax</vt:lpstr>
      <vt:lpstr>CENTAURS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CENTAURS</dc:title>
  <dc:creator>NEW</dc:creator>
  <cp:lastModifiedBy>Administrator</cp:lastModifiedBy>
  <cp:revision>9</cp:revision>
  <dcterms:created xsi:type="dcterms:W3CDTF">2017-01-10T13:47:47Z</dcterms:created>
  <dcterms:modified xsi:type="dcterms:W3CDTF">2017-03-13T10:02:37Z</dcterms:modified>
</cp:coreProperties>
</file>