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945196" y="2420399"/>
            <a:ext cx="55822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Family 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Members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Theofano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Kavazi</a:t>
            </a:r>
            <a:endParaRPr lang="en-US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Year 6(2)</a:t>
            </a:r>
            <a:endParaRPr lang="el-GR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21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114800" y="268014"/>
            <a:ext cx="3613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Grandma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03" y="283827"/>
            <a:ext cx="2460171" cy="518159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019" y="1919287"/>
            <a:ext cx="3963237" cy="354613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45" y="1480458"/>
            <a:ext cx="3048000" cy="4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74276" y="283779"/>
            <a:ext cx="5830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love my family !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629" y="1524000"/>
            <a:ext cx="87085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16629" y="220717"/>
            <a:ext cx="77070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Father - Husband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928" y="1844286"/>
            <a:ext cx="3602422" cy="452573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817" y="1134837"/>
            <a:ext cx="2837793" cy="50137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1394937"/>
            <a:ext cx="3358055" cy="40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764971" y="236483"/>
            <a:ext cx="6379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Mother - Wife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172" y="1159813"/>
            <a:ext cx="3704896" cy="482512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558" y="1812956"/>
            <a:ext cx="3248126" cy="482512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029" y="939800"/>
            <a:ext cx="3603114" cy="48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71145" y="220716"/>
            <a:ext cx="8592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Daughter - Sister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83" y="1208690"/>
            <a:ext cx="3484179" cy="48768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866" y="451757"/>
            <a:ext cx="2764970" cy="4648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1208690"/>
            <a:ext cx="3804557" cy="46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484178" y="189186"/>
            <a:ext cx="4887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Son - Brother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045" y="1475124"/>
            <a:ext cx="3451576" cy="498348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499"/>
            <a:ext cx="3875314" cy="375012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3362" y="1009650"/>
            <a:ext cx="399029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524703" y="236483"/>
            <a:ext cx="2608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Uncle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58" y="1756243"/>
            <a:ext cx="3396343" cy="34385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976" y="1364765"/>
            <a:ext cx="3150054" cy="463138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79" y="1907186"/>
            <a:ext cx="2744560" cy="31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13891" y="173421"/>
            <a:ext cx="257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Auntie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3" y="1233487"/>
            <a:ext cx="3178628" cy="43910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514" y="2285901"/>
            <a:ext cx="3526972" cy="30901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885" y="1699555"/>
            <a:ext cx="383177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240924" y="252248"/>
            <a:ext cx="3065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Cousins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" y="457200"/>
            <a:ext cx="3914353" cy="54864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465" y="2438400"/>
            <a:ext cx="3200399" cy="269965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32857"/>
            <a:ext cx="3222171" cy="43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319753" y="204952"/>
            <a:ext cx="3278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Grandpa</a:t>
            </a:r>
            <a:endParaRPr lang="el-G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83" y="1128282"/>
            <a:ext cx="2876550" cy="45910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148" y="413656"/>
            <a:ext cx="4255851" cy="54864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640" y="1348999"/>
            <a:ext cx="32004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</TotalTime>
  <Words>29</Words>
  <Application>Microsoft Office PowerPoint</Application>
  <PresentationFormat>Custom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Συλλογη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Elena Kavazi</dc:creator>
  <cp:lastModifiedBy>Administrator</cp:lastModifiedBy>
  <cp:revision>13</cp:revision>
  <dcterms:created xsi:type="dcterms:W3CDTF">2017-03-02T12:33:25Z</dcterms:created>
  <dcterms:modified xsi:type="dcterms:W3CDTF">2017-03-13T10:03:38Z</dcterms:modified>
</cp:coreProperties>
</file>