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23" autoAdjust="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9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3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3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4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3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1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6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2850-7C5B-421A-B331-D03A4485D665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1EF2-F3F3-42E1-AB91-1A7764802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class rules</a:t>
            </a:r>
            <a:endParaRPr lang="en-GB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 lnSpcReduction="10000"/>
          </a:bodyPr>
          <a:lstStyle/>
          <a:p>
            <a:r>
              <a:rPr lang="en-GB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Names:</a:t>
            </a:r>
          </a:p>
          <a:p>
            <a:r>
              <a:rPr lang="en-GB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Panagiotis Nikola</a:t>
            </a:r>
          </a:p>
          <a:p>
            <a:r>
              <a:rPr lang="en-GB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Adamos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Sotirkati</a:t>
            </a:r>
            <a:endParaRPr lang="en-GB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Christopher Christodoulou</a:t>
            </a:r>
          </a:p>
          <a:p>
            <a:r>
              <a:rPr lang="en-GB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Achilleas</a:t>
            </a:r>
            <a:r>
              <a:rPr lang="en-GB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Georgiou</a:t>
            </a:r>
          </a:p>
        </p:txBody>
      </p:sp>
      <p:pic>
        <p:nvPicPr>
          <p:cNvPr id="10242" name="Picture 2" descr="C:\Users\Manager\AppData\Local\Microsoft\Windows\Temporary Internet Files\Content.IE5\7IWWNPDE\Dibujo_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1696"/>
            <a:ext cx="277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nager\AppData\Local\Microsoft\Windows\Temporary Internet Files\Content.IE5\7V59PEKT\439842-Royalty-Free-RF-Clip-Art-Illustration-Of-A-Cartoon-Stressed-School-Boy-Taking-An-Exa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74" y="116632"/>
            <a:ext cx="2074509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nager\AppData\Local\Microsoft\Windows\Temporary Internet Files\Content.IE5\CU59713L\teach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20222"/>
            <a:ext cx="1584176" cy="14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9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mustn’t fight with other </a:t>
            </a:r>
            <a:r>
              <a:rPr lang="en-US" b="1" i="1" u="sng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 during breaks.</a:t>
            </a:r>
            <a:endParaRPr lang="el-GR" b="1" i="1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9" name="Picture 3" descr="C:\Users\Manager\AppData\Local\Microsoft\Windows\Temporary Internet Files\Content.IE5\CU59713L\childr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662615" cy="22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nager\AppData\Local\Microsoft\Windows\Temporary Internet Files\Content.IE5\CSIADHS1\istockphoto_10023480-happy-children-holding-hands-playing-outside-spring-summer-nature-carto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592288" cy="19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nager\AppData\Local\Microsoft\Windows\Temporary Internet Files\Content.IE5\7V59PEKT\childre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1728192" cy="24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6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come to school early</a:t>
            </a:r>
            <a:endParaRPr lang="en-GB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Manager\AppData\Local\Microsoft\Windows\Temporary Internet Files\Content.IE5\I0S7R3FC\trustworthy-means-be-on-tim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84376" cy="437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504934" y="1628800"/>
            <a:ext cx="8229600" cy="421482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1030" name="Picture 6" descr="C:\Users\Manager\AppData\Local\Microsoft\Windows\Temporary Internet Files\Content.IE5\CSIADHS1\daylight-savings-tim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26" y="1916832"/>
            <a:ext cx="4228473" cy="32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6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We must keep our classroom and our school clean.</a:t>
            </a:r>
            <a:endParaRPr lang="el-GR" b="1" i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Manager\AppData\Local\Microsoft\Windows\Temporary Internet Files\Content.IE5\ZGP3H7QJ\classroom-clip-art-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4621"/>
            <a:ext cx="42957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nager\AppData\Local\Microsoft\Windows\Temporary Internet Files\Content.IE5\WBINB5VB\springcleaning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8" y="1844824"/>
            <a:ext cx="40363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2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raise our hands when we want to speak.</a:t>
            </a:r>
            <a:endParaRPr lang="el-GR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C:\Users\Manager\AppData\Local\Microsoft\Windows\Temporary Internet Files\Content.IE5\UAT7R5DV\gi01a2014011013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8" y="1844824"/>
            <a:ext cx="4238211" cy="40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3080" name="Picture 8" descr="C:\Users\Manager\AppData\Local\Microsoft\Windows\Temporary Internet Files\Content.IE5\7IWWNPDE\boyraisinghand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53" y="4567092"/>
            <a:ext cx="13430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anager\AppData\Local\Microsoft\Windows\Temporary Internet Files\Content.IE5\CU59713L\eager_studen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37" y="1844824"/>
            <a:ext cx="31619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7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We mustn’t forget our books and exercise books.</a:t>
            </a:r>
            <a:endParaRPr lang="el-GR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 descr="C:\Users\Manager\AppData\Local\Microsoft\Windows\Temporary Internet Files\Content.IE5\UAT7R5DV\homer-simpson-doh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27622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nager\AppData\Local\Microsoft\Windows\Temporary Internet Files\Content.IE5\CU59713L\5519749611_a95070b5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06" y="2060848"/>
            <a:ext cx="41021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polite to our teacher and classmates.</a:t>
            </a:r>
            <a:endParaRPr lang="el-GR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anager\AppData\Local\Microsoft\Windows\Temporary Internet Files\Content.IE5\EO4VD664\student__teacher_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667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nager\AppData\Local\Microsoft\Windows\Temporary Internet Files\Content.IE5\7V59PEKT\storytime[1]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18" y="1819672"/>
            <a:ext cx="31527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quiet.</a:t>
            </a:r>
            <a:endParaRPr lang="el-GR" b="1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Manager\AppData\Local\Microsoft\Windows\Temporary Internet Files\Content.IE5\EO4VD664\450076,1293391638,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1118604" cy="14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nager\AppData\Local\Microsoft\Windows\Temporary Internet Files\Content.IE5\DZ8L1ZH0\14716828-some-guy-duct-taped-due-to-excessive-talkative-behavior-his-annoyingness-is-now-prohibite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810000" cy="29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nager\AppData\Local\Microsoft\Windows\Temporary Internet Files\Content.IE5\I0S7R3FC\Elmer_fud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722824" cy="39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0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listen to our teacher</a:t>
            </a:r>
            <a:endParaRPr lang="el-GR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 descr="C:\Users\Manager\AppData\Local\Microsoft\Windows\Temporary Internet Files\Content.IE5\I0S7R3FC\read-aloud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27825"/>
            <a:ext cx="47880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nager\AppData\Local\Microsoft\Windows\Temporary Internet Files\Content.IE5\CSIADHS1\teacher_clipart_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0162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0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mustn’t write on the desks.</a:t>
            </a:r>
            <a:endParaRPr lang="el-GR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Manager\AppData\Local\Microsoft\Windows\Temporary Internet Files\Content.IE5\CU59713L\mustnt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92250"/>
            <a:ext cx="3528392" cy="33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4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87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Our class rules</vt:lpstr>
      <vt:lpstr>We must come to school early</vt:lpstr>
      <vt:lpstr>We must keep our classroom and our school clean.</vt:lpstr>
      <vt:lpstr>We must raise our hands when we want to speak.</vt:lpstr>
      <vt:lpstr>We mustn’t forget our books and exercise books.</vt:lpstr>
      <vt:lpstr>We must be polite to our teacher and classmates.</vt:lpstr>
      <vt:lpstr>We must be quiet.</vt:lpstr>
      <vt:lpstr>We must listen to our teacher</vt:lpstr>
      <vt:lpstr>We mustn’t write on the desks.</vt:lpstr>
      <vt:lpstr>We mustn’t fight with other pupils during breaks.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class rules</dc:title>
  <dc:creator>MY</dc:creator>
  <cp:lastModifiedBy>Administrator</cp:lastModifiedBy>
  <cp:revision>11</cp:revision>
  <cp:lastPrinted>2016-11-08T05:57:49Z</cp:lastPrinted>
  <dcterms:created xsi:type="dcterms:W3CDTF">2016-11-05T12:44:53Z</dcterms:created>
  <dcterms:modified xsi:type="dcterms:W3CDTF">2016-11-14T09:15:26Z</dcterms:modified>
</cp:coreProperties>
</file>