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4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-84" y="-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1224-EF1F-42E0-9FB5-F099D0226255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497E-BAFE-4E73-B7FE-413CC82F2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623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1224-EF1F-42E0-9FB5-F099D0226255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497E-BAFE-4E73-B7FE-413CC82F2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685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1224-EF1F-42E0-9FB5-F099D0226255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497E-BAFE-4E73-B7FE-413CC82F2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57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1224-EF1F-42E0-9FB5-F099D0226255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497E-BAFE-4E73-B7FE-413CC82F2A5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5306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1224-EF1F-42E0-9FB5-F099D0226255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497E-BAFE-4E73-B7FE-413CC82F2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28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1224-EF1F-42E0-9FB5-F099D0226255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497E-BAFE-4E73-B7FE-413CC82F2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602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1224-EF1F-42E0-9FB5-F099D0226255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497E-BAFE-4E73-B7FE-413CC82F2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62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1224-EF1F-42E0-9FB5-F099D0226255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497E-BAFE-4E73-B7FE-413CC82F2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84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1224-EF1F-42E0-9FB5-F099D0226255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497E-BAFE-4E73-B7FE-413CC82F2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960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1224-EF1F-42E0-9FB5-F099D0226255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497E-BAFE-4E73-B7FE-413CC82F2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66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1224-EF1F-42E0-9FB5-F099D0226255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497E-BAFE-4E73-B7FE-413CC82F2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78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1224-EF1F-42E0-9FB5-F099D0226255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497E-BAFE-4E73-B7FE-413CC82F2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171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1224-EF1F-42E0-9FB5-F099D0226255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497E-BAFE-4E73-B7FE-413CC82F2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887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1224-EF1F-42E0-9FB5-F099D0226255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497E-BAFE-4E73-B7FE-413CC82F2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32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1224-EF1F-42E0-9FB5-F099D0226255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497E-BAFE-4E73-B7FE-413CC82F2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73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1224-EF1F-42E0-9FB5-F099D0226255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497E-BAFE-4E73-B7FE-413CC82F2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12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1224-EF1F-42E0-9FB5-F099D0226255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497E-BAFE-4E73-B7FE-413CC82F2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50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11224-EF1F-42E0-9FB5-F099D0226255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E497E-BAFE-4E73-B7FE-413CC82F2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01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367" y="2235200"/>
            <a:ext cx="11539266" cy="2387600"/>
          </a:xfrm>
        </p:spPr>
        <p:txBody>
          <a:bodyPr>
            <a:normAutofit fontScale="90000"/>
          </a:bodyPr>
          <a:lstStyle/>
          <a:p>
            <a:r>
              <a:rPr lang="en-US" sz="11500" dirty="0" smtClean="0">
                <a:solidFill>
                  <a:srgbClr val="FF0000"/>
                </a:solidFill>
              </a:rPr>
              <a:t>THE MINOTAUR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GREEK M</a:t>
            </a:r>
            <a:r>
              <a:rPr lang="el-GR" dirty="0" smtClean="0">
                <a:solidFill>
                  <a:srgbClr val="FF0000"/>
                </a:solidFill>
              </a:rPr>
              <a:t>Υ</a:t>
            </a:r>
            <a:r>
              <a:rPr lang="en-US" dirty="0" smtClean="0">
                <a:solidFill>
                  <a:srgbClr val="FF0000"/>
                </a:solidFill>
              </a:rPr>
              <a:t>THOLOGY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05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Αποτέλεσμα εικόνας για μινωταυρο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546" y="470095"/>
            <a:ext cx="4223385" cy="5631180"/>
          </a:xfrm>
          <a:prstGeom prst="rect">
            <a:avLst/>
          </a:prstGeom>
          <a:ln w="88900" cap="sq" cmpd="thickThin">
            <a:solidFill>
              <a:srgbClr val="FF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6217920" y="2603402"/>
            <a:ext cx="1885070" cy="1364566"/>
          </a:xfrm>
          <a:prstGeom prst="rightArrow">
            <a:avLst/>
          </a:prstGeom>
          <a:solidFill>
            <a:srgbClr val="FF0000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976381" y="1899140"/>
            <a:ext cx="39209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 THE MINOTAUR IN THE LABYRINTH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672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6468" y="294652"/>
            <a:ext cx="8215532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 dirty="0" smtClean="0">
                <a:ln w="22225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/>
              </a:rPr>
              <a:t>THE MINOTAUR WAS A CREATURE WITH THE  HEAD AND THE TAIL OF A BULL AND THE BODY OF A MAN. HE WAS LIVING IN THE CENTER OF A LABYRINTH AND HE WAS KILLED </a:t>
            </a:r>
            <a:r>
              <a:rPr lang="en-US" sz="4400" b="1" dirty="0">
                <a:ln w="22225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/>
              </a:rPr>
              <a:t>BY THESEUS</a:t>
            </a:r>
          </a:p>
        </p:txBody>
      </p:sp>
      <p:pic>
        <p:nvPicPr>
          <p:cNvPr id="2052" name="Picture 4" descr="Αποτέλεσμα εικόνας για μινωταυρο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17" y="675250"/>
            <a:ext cx="3723474" cy="564114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39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07545" y="1280928"/>
            <a:ext cx="13827876" cy="1326321"/>
          </a:xfrm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THANKS FOR WATCHING</a:t>
            </a:r>
            <a:br>
              <a:rPr lang="en-US" sz="6600" dirty="0" smtClean="0">
                <a:solidFill>
                  <a:srgbClr val="FF0000"/>
                </a:solidFill>
              </a:rPr>
            </a:br>
            <a:r>
              <a:rPr lang="en-US" sz="8000" dirty="0" smtClean="0">
                <a:solidFill>
                  <a:srgbClr val="FF0000"/>
                </a:solidFill>
              </a:rPr>
              <a:t/>
            </a:r>
            <a:br>
              <a:rPr lang="en-US" sz="8000" dirty="0" smtClean="0">
                <a:solidFill>
                  <a:srgbClr val="FF0000"/>
                </a:solidFill>
              </a:rPr>
            </a:br>
            <a:endParaRPr lang="en-US" sz="4800" dirty="0">
              <a:solidFill>
                <a:srgbClr val="FF0000"/>
              </a:solidFill>
            </a:endParaRPr>
          </a:p>
        </p:txBody>
      </p:sp>
      <p:pic>
        <p:nvPicPr>
          <p:cNvPr id="3074" name="Picture 2" descr="Αποτέλεσμα εικόνας για μινωταυρο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955" y="1589698"/>
            <a:ext cx="4571171" cy="4571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65251" y="6020193"/>
            <a:ext cx="6497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PRESENTED BY ANDREAS KOUMIS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904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Custom 7">
      <a:dk1>
        <a:sysClr val="windowText" lastClr="000000"/>
      </a:dk1>
      <a:lt1>
        <a:sysClr val="window" lastClr="FFFFFF"/>
      </a:lt1>
      <a:dk2>
        <a:srgbClr val="742332"/>
      </a:dk2>
      <a:lt2>
        <a:srgbClr val="EE91A0"/>
      </a:lt2>
      <a:accent1>
        <a:srgbClr val="E03754"/>
      </a:accent1>
      <a:accent2>
        <a:srgbClr val="E86C2E"/>
      </a:accent2>
      <a:accent3>
        <a:srgbClr val="C00000"/>
      </a:accent3>
      <a:accent4>
        <a:srgbClr val="FF0000"/>
      </a:accent4>
      <a:accent5>
        <a:srgbClr val="FF0000"/>
      </a:accent5>
      <a:accent6>
        <a:srgbClr val="A51930"/>
      </a:accent6>
      <a:hlink>
        <a:srgbClr val="B56598"/>
      </a:hlink>
      <a:folHlink>
        <a:srgbClr val="FF0000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amask" id="{F9A299A0-33D0-4E0F-9F3F-7163E3744208}" vid="{6B2E858E-683F-40D9-B4CB-284D097F3A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55</TotalTime>
  <Words>51</Words>
  <Application>Microsoft Office PowerPoint</Application>
  <PresentationFormat>Custom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Damask</vt:lpstr>
      <vt:lpstr>THE MINOTAUR GREEK MΥTHOLOGY</vt:lpstr>
      <vt:lpstr>PowerPoint Presentation</vt:lpstr>
      <vt:lpstr>PowerPoint Presentation</vt:lpstr>
      <vt:lpstr>THANKS FOR WATCHING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CENTABROS GREEK MΥTHOLOGY</dc:title>
  <dc:creator>NEW</dc:creator>
  <cp:lastModifiedBy>Administrator</cp:lastModifiedBy>
  <cp:revision>7</cp:revision>
  <dcterms:created xsi:type="dcterms:W3CDTF">2017-01-10T12:54:03Z</dcterms:created>
  <dcterms:modified xsi:type="dcterms:W3CDTF">2017-03-13T10:04:13Z</dcterms:modified>
</cp:coreProperties>
</file>