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4/26/2017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heel spokes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gif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416" y="1353312"/>
            <a:ext cx="10440688" cy="3035808"/>
          </a:xfrm>
        </p:spPr>
        <p:txBody>
          <a:bodyPr/>
          <a:lstStyle/>
          <a:p>
            <a:pPr algn="ctr"/>
            <a:r>
              <a:rPr lang="el-GR" dirty="0" smtClean="0"/>
              <a:t>ΕΥΓΕΝΙΟΣ     ΤΡΙΒΙΖΑΣ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059" y="4389120"/>
            <a:ext cx="7891272" cy="10698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60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ευγενιος τριβιζ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306" y="-31196"/>
            <a:ext cx="6885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βιβλια του τριβιζ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385" y="613476"/>
            <a:ext cx="1714371" cy="23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ποτέλεσμα εικόνας για βιβλια του τριβιζ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411" y="537238"/>
            <a:ext cx="2044016" cy="27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Αποτέλεσμα εικόνας για βιβλια του τριβιζα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47" y="3797683"/>
            <a:ext cx="1916304" cy="25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τέλεσμα εικόνας για παιδικα βιβλια του ευγενιου τριβιζ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756" y="3797683"/>
            <a:ext cx="21336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20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ΒΙΟΓΡΑΦΙΑ…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913206"/>
            <a:ext cx="10226509" cy="4258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	</a:t>
            </a:r>
            <a:r>
              <a:rPr lang="el-GR" sz="3200" dirty="0" smtClean="0"/>
              <a:t>Ο Ευγένιος </a:t>
            </a:r>
            <a:r>
              <a:rPr lang="el-GR" sz="3200" dirty="0" err="1" smtClean="0"/>
              <a:t>Τριβιζάς</a:t>
            </a:r>
            <a:r>
              <a:rPr lang="el-GR" sz="3200" dirty="0" smtClean="0"/>
              <a:t> γεννήθηκε στην Αθήνα το 1946. σπούδασε νομικά και οικονομικά και είναι καθηγητής εγκληματολογίας στην Αγγλία.</a:t>
            </a:r>
          </a:p>
          <a:p>
            <a:pPr marL="0" indent="0">
              <a:buNone/>
            </a:pPr>
            <a:r>
              <a:rPr lang="el-GR" sz="3200" dirty="0" smtClean="0"/>
              <a:t>	Ο Ευγένιος </a:t>
            </a:r>
            <a:r>
              <a:rPr lang="el-GR" sz="3200" dirty="0" err="1" smtClean="0"/>
              <a:t>Τριβιζάς</a:t>
            </a:r>
            <a:r>
              <a:rPr lang="el-GR" sz="3200" dirty="0" smtClean="0"/>
              <a:t> γραφεί συνήθως παιδικά βιβλία. Αναλυτικότερα έγραψε περίπου 150 παιδικά βιβλία, 1 βιβλίο για ενήλικες και πάνω από 20 θεατρικά έργα. Επίσης κάποια από τα βιβλία του μεταφραστήκαν σε πολλές γλώσσες.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2071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36" y="-104142"/>
            <a:ext cx="10058400" cy="1609344"/>
          </a:xfrm>
        </p:spPr>
        <p:txBody>
          <a:bodyPr/>
          <a:lstStyle/>
          <a:p>
            <a:r>
              <a:rPr lang="el-GR" dirty="0" smtClean="0"/>
              <a:t>ΒΙΒΛΙΟΓΡΑΦΙΑ…</a:t>
            </a:r>
            <a:endParaRPr lang="en-US" dirty="0"/>
          </a:p>
        </p:txBody>
      </p:sp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77" y="1321373"/>
            <a:ext cx="1950230" cy="26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Αποτέλεσμα εικόνας για ΒΙΒΛΙΑ ευγενιος τριβιζα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33" y="4091233"/>
            <a:ext cx="2689820" cy="26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599" y="3910379"/>
            <a:ext cx="2486737" cy="27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ποτέλεσμα εικόνας για ΒΙΒΛΙΑ ευγενιος τριβιζα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582" y="952504"/>
            <a:ext cx="424252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Αποτέλεσμα εικόνας για ΒΙΒΛΙΑ ευγενιος τριβιζα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228" y="3836491"/>
            <a:ext cx="2056469" cy="29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Αποτέλεσμα εικόνας για βιβλια του τριβιζ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9973" y="3977402"/>
            <a:ext cx="2044016" cy="27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Σχετική εικόνα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967" y="952504"/>
            <a:ext cx="2193730" cy="24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Αποτέλεσμα εικόνας για ΒΙΒΛΙΑ ευγενιος τριβιζα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401" y="1252779"/>
            <a:ext cx="1681274" cy="25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22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8" y="977002"/>
            <a:ext cx="11944174" cy="1609344"/>
          </a:xfrm>
        </p:spPr>
        <p:txBody>
          <a:bodyPr/>
          <a:lstStyle/>
          <a:p>
            <a:r>
              <a:rPr lang="el-GR" dirty="0" smtClean="0"/>
              <a:t>ΕΥΧΑΡΙΣΤΩ ΓΙΑ ΤΗΝ ΠΡΟΣΟΧΗ ΣΑΣ!!!</a:t>
            </a:r>
            <a:endParaRPr lang="en-US" dirty="0"/>
          </a:p>
        </p:txBody>
      </p:sp>
      <p:pic>
        <p:nvPicPr>
          <p:cNvPr id="3074" name="Picture 2" descr="Αποτέλεσμα εικόνας για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003" y="2231841"/>
            <a:ext cx="32004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7577" y="6396335"/>
            <a:ext cx="498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ΠΑΡΟΥΣΙΑΣΗ: ΑΝΤΡΕΑΣ ΚΟΥΜΗ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195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54</TotalTime>
  <Words>16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Wood Type</vt:lpstr>
      <vt:lpstr>ΕΥΓΕΝΙΟΣ     ΤΡΙΒΙΖΑΣ</vt:lpstr>
      <vt:lpstr>PowerPoint Presentation</vt:lpstr>
      <vt:lpstr>ΒΙΟΓΡΑΦΙΑ…</vt:lpstr>
      <vt:lpstr>ΒΙΒΛΙΟΓΡΑΦΙΑ…</vt:lpstr>
      <vt:lpstr>ΕΥΧΑΡΙΣΤΩ ΓΙΑ ΤΗΝ ΠΡΟΣΟΧΗ ΣΑΣ!!!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ΕΥΓΕΝΙΟΣ     ΤΡΥΒΙΖΑΣ</dc:title>
  <dc:creator>NEW</dc:creator>
  <cp:lastModifiedBy>Administrator</cp:lastModifiedBy>
  <cp:revision>9</cp:revision>
  <dcterms:created xsi:type="dcterms:W3CDTF">2017-01-11T13:02:19Z</dcterms:created>
  <dcterms:modified xsi:type="dcterms:W3CDTF">2017-04-26T06:06:21Z</dcterms:modified>
</cp:coreProperties>
</file>