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ADB0C2-80D4-463A-9203-ECA48DA21501}" type="datetimeFigureOut">
              <a:rPr lang="el-GR" smtClean="0"/>
              <a:t>12/5/2017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BB0ECC-6143-474A-97FF-4624AC5FE2B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B0C2-80D4-463A-9203-ECA48DA21501}" type="datetimeFigureOut">
              <a:rPr lang="el-GR" smtClean="0"/>
              <a:t>12/5/2017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BB0ECC-6143-474A-97FF-4624AC5FE2B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B0C2-80D4-463A-9203-ECA48DA21501}" type="datetimeFigureOut">
              <a:rPr lang="el-GR" smtClean="0"/>
              <a:t>12/5/2017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BB0ECC-6143-474A-97FF-4624AC5FE2B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B0C2-80D4-463A-9203-ECA48DA21501}" type="datetimeFigureOut">
              <a:rPr lang="el-GR" smtClean="0"/>
              <a:t>12/5/2017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BB0ECC-6143-474A-97FF-4624AC5FE2BD}" type="slidenum">
              <a:rPr lang="el-GR" smtClean="0"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B0C2-80D4-463A-9203-ECA48DA21501}" type="datetimeFigureOut">
              <a:rPr lang="el-GR" smtClean="0"/>
              <a:t>12/5/2017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BB0ECC-6143-474A-97FF-4624AC5FE2BD}" type="slidenum">
              <a:rPr lang="el-GR" smtClean="0"/>
              <a:t>‹#›</a:t>
            </a:fld>
            <a:endParaRPr lang="el-G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B0C2-80D4-463A-9203-ECA48DA21501}" type="datetimeFigureOut">
              <a:rPr lang="el-GR" smtClean="0"/>
              <a:t>12/5/2017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BB0ECC-6143-474A-97FF-4624AC5FE2BD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B0C2-80D4-463A-9203-ECA48DA21501}" type="datetimeFigureOut">
              <a:rPr lang="el-GR" smtClean="0"/>
              <a:t>12/5/2017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BB0ECC-6143-474A-97FF-4624AC5FE2B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B0C2-80D4-463A-9203-ECA48DA21501}" type="datetimeFigureOut">
              <a:rPr lang="el-GR" smtClean="0"/>
              <a:t>12/5/2017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BB0ECC-6143-474A-97FF-4624AC5FE2BD}" type="slidenum">
              <a:rPr lang="el-GR" smtClean="0"/>
              <a:t>‹#›</a:t>
            </a:fld>
            <a:endParaRPr lang="el-G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DB0C2-80D4-463A-9203-ECA48DA21501}" type="datetimeFigureOut">
              <a:rPr lang="el-GR" smtClean="0"/>
              <a:t>12/5/2017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BB0ECC-6143-474A-97FF-4624AC5FE2B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6ADB0C2-80D4-463A-9203-ECA48DA21501}" type="datetimeFigureOut">
              <a:rPr lang="el-GR" smtClean="0"/>
              <a:t>12/5/2017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BB0ECC-6143-474A-97FF-4624AC5FE2B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ADB0C2-80D4-463A-9203-ECA48DA21501}" type="datetimeFigureOut">
              <a:rPr lang="el-GR" smtClean="0"/>
              <a:t>12/5/2017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BB0ECC-6143-474A-97FF-4624AC5FE2BD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ADB0C2-80D4-463A-9203-ECA48DA21501}" type="datetimeFigureOut">
              <a:rPr lang="el-GR" smtClean="0"/>
              <a:t>12/5/2017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7BB0ECC-6143-474A-97FF-4624AC5FE2B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505" y="1016732"/>
            <a:ext cx="8229600" cy="5112568"/>
          </a:xfrm>
        </p:spPr>
        <p:txBody>
          <a:bodyPr>
            <a:normAutofit/>
          </a:bodyPr>
          <a:lstStyle/>
          <a:p>
            <a:r>
              <a:rPr lang="el-GR" dirty="0" smtClean="0"/>
              <a:t>I </a:t>
            </a:r>
            <a:r>
              <a:rPr lang="el-GR" dirty="0" err="1" smtClean="0"/>
              <a:t>like</a:t>
            </a:r>
            <a:r>
              <a:rPr lang="el-GR" dirty="0" smtClean="0"/>
              <a:t> </a:t>
            </a:r>
            <a:r>
              <a:rPr lang="el-GR" dirty="0" err="1" smtClean="0"/>
              <a:t>karate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>
                <a:cs typeface="Aharoni" pitchFamily="2" charset="-79"/>
              </a:rPr>
              <a:t>I </a:t>
            </a:r>
            <a:r>
              <a:rPr lang="el-GR" dirty="0" err="1" smtClean="0">
                <a:cs typeface="Aharoni" pitchFamily="2" charset="-79"/>
              </a:rPr>
              <a:t>like</a:t>
            </a:r>
            <a:r>
              <a:rPr lang="el-GR" dirty="0" smtClean="0">
                <a:cs typeface="Aharoni" pitchFamily="2" charset="-79"/>
              </a:rPr>
              <a:t> </a:t>
            </a:r>
            <a:r>
              <a:rPr lang="el-GR" dirty="0" err="1" smtClean="0">
                <a:cs typeface="Aharoni" pitchFamily="2" charset="-79"/>
              </a:rPr>
              <a:t>dog</a:t>
            </a:r>
            <a:r>
              <a:rPr lang="en-US" dirty="0" smtClean="0">
                <a:cs typeface="Aharoni" pitchFamily="2" charset="-79"/>
              </a:rPr>
              <a:t>s.</a:t>
            </a:r>
            <a:endParaRPr lang="el-GR" dirty="0" smtClean="0">
              <a:cs typeface="Aharoni" pitchFamily="2" charset="-79"/>
            </a:endParaRPr>
          </a:p>
          <a:p>
            <a:r>
              <a:rPr lang="el-GR" dirty="0" smtClean="0">
                <a:cs typeface="Aharoni" pitchFamily="2" charset="-79"/>
              </a:rPr>
              <a:t>I </a:t>
            </a:r>
            <a:r>
              <a:rPr lang="el-GR" dirty="0" err="1" smtClean="0">
                <a:cs typeface="Aharoni" pitchFamily="2" charset="-79"/>
              </a:rPr>
              <a:t>like</a:t>
            </a:r>
            <a:r>
              <a:rPr lang="el-GR" dirty="0" smtClean="0">
                <a:cs typeface="Aharoni" pitchFamily="2" charset="-79"/>
              </a:rPr>
              <a:t>  </a:t>
            </a:r>
            <a:r>
              <a:rPr lang="el-GR" dirty="0" err="1" smtClean="0">
                <a:cs typeface="Aharoni" pitchFamily="2" charset="-79"/>
              </a:rPr>
              <a:t>watermelon</a:t>
            </a:r>
            <a:r>
              <a:rPr lang="en-US" dirty="0" smtClean="0">
                <a:cs typeface="Aharoni" pitchFamily="2" charset="-79"/>
              </a:rPr>
              <a:t>s.</a:t>
            </a:r>
            <a:endParaRPr lang="el-GR" dirty="0" smtClean="0">
              <a:cs typeface="Aharoni" pitchFamily="2" charset="-79"/>
            </a:endParaRPr>
          </a:p>
          <a:p>
            <a:r>
              <a:rPr lang="el-GR" dirty="0" smtClean="0">
                <a:cs typeface="Aharoni" pitchFamily="2" charset="-79"/>
              </a:rPr>
              <a:t>I like </a:t>
            </a:r>
            <a:r>
              <a:rPr lang="el-GR" dirty="0" err="1" smtClean="0">
                <a:cs typeface="Aharoni" pitchFamily="2" charset="-79"/>
              </a:rPr>
              <a:t>ice</a:t>
            </a:r>
            <a:r>
              <a:rPr lang="en-US" dirty="0" smtClean="0">
                <a:cs typeface="Aharoni" pitchFamily="2" charset="-79"/>
              </a:rPr>
              <a:t>-</a:t>
            </a:r>
            <a:r>
              <a:rPr lang="el-GR" dirty="0" err="1" smtClean="0">
                <a:cs typeface="Aharoni" pitchFamily="2" charset="-79"/>
              </a:rPr>
              <a:t>cream</a:t>
            </a:r>
            <a:r>
              <a:rPr lang="en-US" dirty="0" smtClean="0">
                <a:cs typeface="Aharoni" pitchFamily="2" charset="-79"/>
              </a:rPr>
              <a:t>s.</a:t>
            </a:r>
            <a:endParaRPr lang="el-GR" dirty="0" smtClean="0">
              <a:cs typeface="Aharoni" pitchFamily="2" charset="-79"/>
            </a:endParaRPr>
          </a:p>
          <a:p>
            <a:r>
              <a:rPr lang="el-GR" dirty="0" smtClean="0">
                <a:cs typeface="Aharoni" pitchFamily="2" charset="-79"/>
              </a:rPr>
              <a:t>I </a:t>
            </a:r>
            <a:r>
              <a:rPr lang="el-GR" dirty="0" err="1" smtClean="0">
                <a:cs typeface="Aharoni" pitchFamily="2" charset="-79"/>
              </a:rPr>
              <a:t>like</a:t>
            </a:r>
            <a:r>
              <a:rPr lang="el-GR" dirty="0" smtClean="0">
                <a:cs typeface="Aharoni" pitchFamily="2" charset="-79"/>
              </a:rPr>
              <a:t> </a:t>
            </a:r>
            <a:r>
              <a:rPr lang="en-US" dirty="0" smtClean="0">
                <a:cs typeface="Aharoni" pitchFamily="2" charset="-79"/>
              </a:rPr>
              <a:t>food. </a:t>
            </a:r>
            <a:endParaRPr lang="el-GR" dirty="0" smtClean="0">
              <a:cs typeface="Aharoni" pitchFamily="2" charset="-79"/>
            </a:endParaRPr>
          </a:p>
          <a:p>
            <a:r>
              <a:rPr lang="el-GR" dirty="0" smtClean="0">
                <a:cs typeface="Aharoni" pitchFamily="2" charset="-79"/>
              </a:rPr>
              <a:t>Ι </a:t>
            </a:r>
            <a:r>
              <a:rPr lang="el-GR" dirty="0" err="1" smtClean="0">
                <a:cs typeface="Aharoni" pitchFamily="2" charset="-79"/>
              </a:rPr>
              <a:t>like</a:t>
            </a:r>
            <a:r>
              <a:rPr lang="el-GR" dirty="0" smtClean="0">
                <a:cs typeface="Aharoni" pitchFamily="2" charset="-79"/>
              </a:rPr>
              <a:t> </a:t>
            </a:r>
            <a:r>
              <a:rPr lang="en-US" dirty="0" smtClean="0">
                <a:cs typeface="Aharoni" pitchFamily="2" charset="-79"/>
              </a:rPr>
              <a:t>friends.</a:t>
            </a:r>
            <a:endParaRPr lang="en-US" dirty="0">
              <a:cs typeface="Aharoni" pitchFamily="2" charset="-79"/>
            </a:endParaRPr>
          </a:p>
          <a:p>
            <a:r>
              <a:rPr lang="en-US" dirty="0" smtClean="0">
                <a:cs typeface="Aharoni" pitchFamily="2" charset="-79"/>
              </a:rPr>
              <a:t>I like presents.</a:t>
            </a:r>
          </a:p>
          <a:p>
            <a:r>
              <a:rPr lang="en-US" dirty="0" smtClean="0">
                <a:cs typeface="Aharoni" pitchFamily="2" charset="-79"/>
              </a:rPr>
              <a:t>I like sports.</a:t>
            </a:r>
            <a:endParaRPr lang="en-US" dirty="0">
              <a:cs typeface="Aharoni" pitchFamily="2" charset="-79"/>
            </a:endParaRPr>
          </a:p>
          <a:p>
            <a:r>
              <a:rPr lang="en-US" dirty="0" smtClean="0">
                <a:cs typeface="Aharoni" pitchFamily="2" charset="-79"/>
              </a:rPr>
              <a:t>I like music.</a:t>
            </a:r>
          </a:p>
          <a:p>
            <a:r>
              <a:rPr lang="en-US" dirty="0" smtClean="0">
                <a:cs typeface="Aharoni" pitchFamily="2" charset="-79"/>
              </a:rPr>
              <a:t>I like school.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el-GR" dirty="0" smtClean="0"/>
              <a:t>                     </a:t>
            </a:r>
            <a:r>
              <a:rPr lang="en-US" dirty="0" smtClean="0"/>
              <a:t>I </a:t>
            </a:r>
            <a:r>
              <a:rPr lang="el-GR" dirty="0" smtClean="0"/>
              <a:t>LIKE </a:t>
            </a:r>
            <a:endParaRPr lang="el-G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30078" y="899759"/>
            <a:ext cx="1109238" cy="74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7904" y="1274589"/>
            <a:ext cx="948159" cy="858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4327" y="1848152"/>
            <a:ext cx="857250" cy="778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39316" y="2526629"/>
            <a:ext cx="494723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4327" y="3074665"/>
            <a:ext cx="996702" cy="996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09217" y="3876401"/>
            <a:ext cx="855088" cy="616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2678" y="4043321"/>
            <a:ext cx="1656701" cy="855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36772" y="4493174"/>
            <a:ext cx="1764113" cy="793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4404207" y="5026154"/>
            <a:ext cx="1429989" cy="104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76177" y="3020223"/>
            <a:ext cx="842652" cy="452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65223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6338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 hate bad smells.</a:t>
            </a:r>
          </a:p>
          <a:p>
            <a:r>
              <a:rPr lang="en-US" dirty="0" smtClean="0"/>
              <a:t>I hate fish </a:t>
            </a:r>
          </a:p>
          <a:p>
            <a:r>
              <a:rPr lang="en-US" dirty="0" smtClean="0"/>
              <a:t>I hate money</a:t>
            </a:r>
          </a:p>
          <a:p>
            <a:r>
              <a:rPr lang="en-US" dirty="0" smtClean="0"/>
              <a:t>I hate </a:t>
            </a:r>
            <a:r>
              <a:rPr lang="el-GR" dirty="0" err="1" smtClean="0"/>
              <a:t>cigarette</a:t>
            </a:r>
            <a:r>
              <a:rPr lang="en-US" dirty="0" smtClean="0"/>
              <a:t>s.</a:t>
            </a:r>
            <a:endParaRPr lang="el-GR" dirty="0" smtClean="0"/>
          </a:p>
          <a:p>
            <a:r>
              <a:rPr lang="el-GR" dirty="0" smtClean="0"/>
              <a:t>I </a:t>
            </a:r>
            <a:r>
              <a:rPr lang="el-GR" dirty="0" err="1" smtClean="0"/>
              <a:t>hate</a:t>
            </a:r>
            <a:r>
              <a:rPr lang="el-GR" dirty="0" smtClean="0"/>
              <a:t> </a:t>
            </a:r>
            <a:r>
              <a:rPr lang="el-GR" dirty="0" err="1" smtClean="0"/>
              <a:t>lies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Ι </a:t>
            </a:r>
            <a:r>
              <a:rPr lang="el-GR" dirty="0" err="1" smtClean="0"/>
              <a:t>hate</a:t>
            </a:r>
            <a:r>
              <a:rPr lang="el-GR" dirty="0" smtClean="0"/>
              <a:t> </a:t>
            </a:r>
            <a:r>
              <a:rPr lang="el-GR" dirty="0" err="1" smtClean="0"/>
              <a:t>sickness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I </a:t>
            </a:r>
            <a:r>
              <a:rPr lang="el-GR" dirty="0" err="1" smtClean="0"/>
              <a:t>hate</a:t>
            </a:r>
            <a:r>
              <a:rPr lang="el-GR" dirty="0" smtClean="0"/>
              <a:t> </a:t>
            </a:r>
            <a:r>
              <a:rPr lang="el-GR" dirty="0" err="1" smtClean="0"/>
              <a:t>snakes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I </a:t>
            </a:r>
            <a:r>
              <a:rPr lang="el-GR" dirty="0" err="1" smtClean="0"/>
              <a:t>hate</a:t>
            </a:r>
            <a:r>
              <a:rPr lang="el-GR" dirty="0" smtClean="0"/>
              <a:t> </a:t>
            </a:r>
            <a:r>
              <a:rPr lang="el-GR" dirty="0" err="1" smtClean="0"/>
              <a:t>spiders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I </a:t>
            </a:r>
            <a:r>
              <a:rPr lang="el-GR" dirty="0" err="1" smtClean="0"/>
              <a:t>hate</a:t>
            </a:r>
            <a:r>
              <a:rPr lang="el-GR" dirty="0" smtClean="0"/>
              <a:t> </a:t>
            </a:r>
            <a:r>
              <a:rPr lang="el-GR" dirty="0" err="1" smtClean="0"/>
              <a:t>snails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</a:p>
          <a:p>
            <a:r>
              <a:rPr lang="el-GR" dirty="0" smtClean="0"/>
              <a:t>I </a:t>
            </a:r>
            <a:r>
              <a:rPr lang="el-GR" dirty="0" err="1" smtClean="0"/>
              <a:t>hate</a:t>
            </a:r>
            <a:r>
              <a:rPr lang="el-GR" dirty="0" smtClean="0"/>
              <a:t> </a:t>
            </a:r>
            <a:r>
              <a:rPr lang="el-GR" dirty="0" err="1" smtClean="0"/>
              <a:t>bees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I DON’T LIKE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35283" y="1175989"/>
            <a:ext cx="1872208" cy="911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1840" y="1780748"/>
            <a:ext cx="2054919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24314" y="2087572"/>
            <a:ext cx="994468" cy="74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85585" y="2428053"/>
            <a:ext cx="866254" cy="80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17721" y="2996952"/>
            <a:ext cx="1035124" cy="734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0927" y="3199049"/>
            <a:ext cx="7620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3801451"/>
            <a:ext cx="835894" cy="689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338" y="4284073"/>
            <a:ext cx="931540" cy="768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80505" y="4672573"/>
            <a:ext cx="854778" cy="854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23108" y="5099963"/>
            <a:ext cx="1104511" cy="1065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292080" y="6165305"/>
            <a:ext cx="338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Marinos</a:t>
            </a:r>
            <a:r>
              <a:rPr lang="en-US" sz="1400" dirty="0" smtClean="0"/>
              <a:t> Mime       Year 2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418997301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651</TotalTime>
  <Words>96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Concourse</vt:lpstr>
      <vt:lpstr>                     I LIKE </vt:lpstr>
      <vt:lpstr>                  I DON’T LIKE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Administrator</cp:lastModifiedBy>
  <cp:revision>23</cp:revision>
  <dcterms:created xsi:type="dcterms:W3CDTF">2017-05-03T17:03:15Z</dcterms:created>
  <dcterms:modified xsi:type="dcterms:W3CDTF">2017-05-12T04:53:41Z</dcterms:modified>
</cp:coreProperties>
</file>