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DE755-2C6C-483F-B559-8444D65A7336}" type="datetimeFigureOut">
              <a:rPr lang="el-GR" smtClean="0"/>
              <a:pPr/>
              <a:t>13/3/2017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0B7C2-F943-4EE4-81D1-44A61A2CDBC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cy/url?sa=i&amp;rct=j&amp;q=&amp;esrc=s&amp;source=images&amp;cd=&amp;cad=rja&amp;uact=8&amp;ved=0ahUKEwjV06qG-sPRAhXDVxoKHbrzDD4QjRwIBw&amp;url=http://www.greekmythology.com/Myths/Creatures/Medusa/medusa.html&amp;psig=AFQjCNHGjGqoVwfNKQsCyZFThTgfvTM0Sw&amp;ust=148456283174690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</a:t>
            </a:r>
            <a:r>
              <a:rPr lang="en-US" sz="5400" dirty="0" smtClean="0"/>
              <a:t>edusa</a:t>
            </a:r>
            <a:endParaRPr lang="el-GR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Kyriaki</a:t>
            </a:r>
            <a:r>
              <a:rPr lang="en-US" dirty="0" smtClean="0"/>
              <a:t> </a:t>
            </a:r>
            <a:r>
              <a:rPr lang="en-US" dirty="0" err="1" smtClean="0"/>
              <a:t>Stavri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Eleftheria</a:t>
            </a:r>
            <a:r>
              <a:rPr lang="en-US" dirty="0" smtClean="0"/>
              <a:t> Savva</a:t>
            </a:r>
          </a:p>
          <a:p>
            <a:r>
              <a:rPr lang="en-US" smtClean="0"/>
              <a:t>Year 6(1)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medusa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Greek mythology Medusa was a monster, a Gorgon, generally described as a winged human female with a hideous face and living venomous snakes in place of hair. Gazers upon her face would turn to stone</a:t>
            </a:r>
            <a:endParaRPr lang="el-GR" dirty="0"/>
          </a:p>
        </p:txBody>
      </p:sp>
      <p:pic>
        <p:nvPicPr>
          <p:cNvPr id="1026" name="Picture 2" descr="Αποτέλεσμα εικόνας για medus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6793" y="6001435"/>
            <a:ext cx="3534398" cy="2532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55577"/>
            <a:ext cx="6172200" cy="741264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Most sources describe her as the daughter of Phorcys and Ceto,</a:t>
            </a:r>
            <a:r>
              <a:rPr lang="en-US" baseline="30000" dirty="0" smtClean="0"/>
              <a:t> </a:t>
            </a:r>
            <a:r>
              <a:rPr lang="en-US" dirty="0" smtClean="0"/>
              <a:t>though the author Hyginus (</a:t>
            </a:r>
            <a:r>
              <a:rPr lang="en-US" i="1" dirty="0" smtClean="0"/>
              <a:t>Fabulae</a:t>
            </a:r>
            <a:r>
              <a:rPr lang="en-US" dirty="0" smtClean="0"/>
              <a:t> Preface) makes Medusa the daughter of Gorgon and Ceto.</a:t>
            </a:r>
            <a:r>
              <a:rPr lang="en-US" baseline="30000" dirty="0" smtClean="0"/>
              <a:t> </a:t>
            </a:r>
            <a:r>
              <a:rPr lang="en-US" dirty="0" smtClean="0"/>
              <a:t>According to Hesiod and Aeschylus, she lived and died on an island named Sarpedon, somewhere near Cisthene.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97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Medusa</vt:lpstr>
      <vt:lpstr>medusa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medusa</dc:title>
  <dc:creator>User</dc:creator>
  <cp:lastModifiedBy>Administrator</cp:lastModifiedBy>
  <cp:revision>8</cp:revision>
  <dcterms:created xsi:type="dcterms:W3CDTF">2017-01-15T10:23:18Z</dcterms:created>
  <dcterms:modified xsi:type="dcterms:W3CDTF">2017-03-13T10:03:55Z</dcterms:modified>
</cp:coreProperties>
</file>