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9900FF"/>
    <a:srgbClr val="CC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1/18/2018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1/18/2018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1/18/2018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1/18/2018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1/18/2018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1/18/2018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1/18/2018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1/18/2018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1/18/2018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1121" y="218942"/>
            <a:ext cx="9144000" cy="3026534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CLASS RULES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679" y="3657600"/>
            <a:ext cx="5293217" cy="1751527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MARIA SALAMIOTI</a:t>
            </a:r>
          </a:p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Year 6(2)</a:t>
            </a:r>
          </a:p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2017-2018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735" y="270456"/>
            <a:ext cx="8178085" cy="6362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980281"/>
            <a:ext cx="5430592" cy="3271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We have </a:t>
            </a:r>
            <a:r>
              <a:rPr lang="en-GB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many rules in </a:t>
            </a:r>
            <a:r>
              <a:rPr lang="en-GB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our classroom</a:t>
            </a:r>
            <a:r>
              <a:rPr lang="en-GB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el-GR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el-GR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en-GB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en-GB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en-GB" sz="3600" dirty="0"/>
              <a:t/>
            </a:r>
            <a:br>
              <a:rPr lang="en-GB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0" y="105508"/>
            <a:ext cx="9766479" cy="2508903"/>
          </a:xfrm>
          <a:noFill/>
        </p:spPr>
        <p:txBody>
          <a:bodyPr>
            <a:normAutofit fontScale="90000"/>
          </a:bodyPr>
          <a:lstStyle/>
          <a:p>
            <a:r>
              <a:rPr lang="en-GB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1.WE MUST  RAISE OUR HAND IF </a:t>
            </a:r>
            <a:r>
              <a:rPr lang="en-GB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 </a:t>
            </a:r>
            <a:r>
              <a:rPr lang="en-GB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WANT TO SPEAK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954" y="2833352"/>
            <a:ext cx="5359947" cy="391517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685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2280578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2.WE MUST DO </a:t>
            </a:r>
            <a:r>
              <a:rPr lang="en-US" sz="66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OUR </a:t>
            </a:r>
            <a:r>
              <a:rPr lang="en-US" sz="66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HOMEWORK</a:t>
            </a:r>
            <a:r>
              <a:rPr lang="en-US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US" sz="6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295" y="2846231"/>
            <a:ext cx="3992451" cy="393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06063"/>
            <a:ext cx="9144000" cy="200979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effectLst>
                  <a:glow rad="101600">
                    <a:srgbClr val="66FFFF">
                      <a:alpha val="60000"/>
                    </a:srgb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 MUSTN’T EAT IN THE CLASSROOM</a:t>
            </a:r>
            <a:endParaRPr lang="en-US" sz="4800" dirty="0">
              <a:effectLst>
                <a:glow rad="101600">
                  <a:srgbClr val="66FFFF">
                    <a:alpha val="60000"/>
                  </a:srgb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802" y="2911310"/>
            <a:ext cx="6100294" cy="3720706"/>
          </a:xfrm>
          <a:prstGeom prst="rect">
            <a:avLst/>
          </a:prstGeom>
        </p:spPr>
      </p:pic>
      <p:sp>
        <p:nvSpPr>
          <p:cNvPr id="8" name="&quot;No&quot; Symbol 7"/>
          <p:cNvSpPr/>
          <p:nvPr/>
        </p:nvSpPr>
        <p:spPr>
          <a:xfrm>
            <a:off x="4033233" y="2434109"/>
            <a:ext cx="5589431" cy="3979652"/>
          </a:xfrm>
          <a:prstGeom prst="noSmoking">
            <a:avLst/>
          </a:prstGeom>
          <a:noFill/>
          <a:ln w="247650" cap="flat" cmpd="sng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470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662392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 smtClean="0">
                <a:effectLst>
                  <a:glow rad="101600">
                    <a:srgbClr val="00FF00">
                      <a:alpha val="60000"/>
                    </a:srgb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 MUSTN’T SAY BAD WORDS</a:t>
            </a:r>
            <a:endParaRPr lang="en-US" sz="4800" b="1" dirty="0">
              <a:effectLst>
                <a:glow rad="101600">
                  <a:srgbClr val="00FF00">
                    <a:alpha val="60000"/>
                  </a:srgb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755" y="2673708"/>
            <a:ext cx="4593465" cy="3732190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230633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We must be polite to our teachers and classmates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414" y="2938019"/>
            <a:ext cx="4977419" cy="371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003" y="425002"/>
            <a:ext cx="11475076" cy="5306097"/>
          </a:xfrm>
          <a:noFill/>
        </p:spPr>
        <p:txBody>
          <a:bodyPr>
            <a:prstTxWarp prst="textStop">
              <a:avLst/>
            </a:prstTxWarp>
            <a:normAutofit/>
          </a:bodyPr>
          <a:lstStyle/>
          <a:p>
            <a:pPr algn="ctr"/>
            <a:r>
              <a:rPr lang="en-GB" sz="4800" dirty="0" smtClean="0">
                <a:ln w="0"/>
                <a:solidFill>
                  <a:srgbClr val="66FFFF"/>
                </a:solidFill>
                <a:effectLst>
                  <a:glow rad="228600">
                    <a:srgbClr val="9900FF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END</a:t>
            </a:r>
            <a:endParaRPr lang="en-GB" sz="4800" dirty="0">
              <a:ln w="0"/>
              <a:solidFill>
                <a:srgbClr val="66FFFF"/>
              </a:solidFill>
              <a:effectLst>
                <a:glow rad="228600">
                  <a:srgbClr val="9900FF"/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141</TotalTime>
  <Words>54</Words>
  <Application>Microsoft Office PowerPoint</Application>
  <PresentationFormat>Custom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FLOWERS 16X9</vt:lpstr>
      <vt:lpstr>CLASS RULES</vt:lpstr>
      <vt:lpstr>We have many rules in our classroom.    </vt:lpstr>
      <vt:lpstr>1.WE MUST  RAISE OUR HAND IF WE WANT TO SPEAK</vt:lpstr>
      <vt:lpstr>2.WE MUST DO OUR HOMEWORK.</vt:lpstr>
      <vt:lpstr>WE MUSTN’T EAT IN THE CLASSROOM</vt:lpstr>
      <vt:lpstr>WE MUSTN’T SAY BAD WORDS</vt:lpstr>
      <vt:lpstr>We must be polite to our teachers and classmates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RULES</dc:title>
  <dc:creator>User</dc:creator>
  <cp:lastModifiedBy>Administrator</cp:lastModifiedBy>
  <cp:revision>23</cp:revision>
  <dcterms:created xsi:type="dcterms:W3CDTF">2017-09-21T13:36:14Z</dcterms:created>
  <dcterms:modified xsi:type="dcterms:W3CDTF">2018-01-18T05:51:09Z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