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501425-052A-4CF0-BB9E-6DF2333C12B8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AAFB92-9B49-47B8-B162-23420B2327C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081" y="692696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dirty="0" smtClean="0">
                <a:solidFill>
                  <a:srgbClr val="C00000"/>
                </a:solidFill>
              </a:rPr>
              <a:t>Rosa</a:t>
            </a:r>
            <a:endParaRPr lang="en-GB" sz="8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7036" y="2959709"/>
            <a:ext cx="3662490" cy="25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/>
              <a:t>My </a:t>
            </a:r>
            <a:r>
              <a:rPr lang="en-GB" sz="7200" dirty="0" smtClean="0"/>
              <a:t>dog’s </a:t>
            </a:r>
            <a:r>
              <a:rPr lang="en-GB" sz="7200" dirty="0"/>
              <a:t>name is Rosa.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7831" y="3008954"/>
            <a:ext cx="3552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dirty="0"/>
              <a:t>She is black and white.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4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dirty="0"/>
              <a:t>Her favourite food is chicken.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4789577" cy="31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944216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By Lucas </a:t>
            </a:r>
            <a:r>
              <a:rPr lang="en-GB" sz="6000" dirty="0" err="1" smtClean="0"/>
              <a:t>Holmshaw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3200" dirty="0" smtClean="0"/>
              <a:t>Year 3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4256021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</TotalTime>
  <Words>22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Clarity</vt:lpstr>
      <vt:lpstr>Rosa</vt:lpstr>
      <vt:lpstr>My dog’s name is Rosa.</vt:lpstr>
      <vt:lpstr>She is black and white.</vt:lpstr>
      <vt:lpstr>Her favourite food is chicken.</vt:lpstr>
      <vt:lpstr>By Lucas Holmshaw Year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Rosa</dc:title>
  <dc:creator>Georgina</dc:creator>
  <cp:lastModifiedBy>Administrator</cp:lastModifiedBy>
  <cp:revision>5</cp:revision>
  <dcterms:created xsi:type="dcterms:W3CDTF">2018-03-26T17:16:21Z</dcterms:created>
  <dcterms:modified xsi:type="dcterms:W3CDTF">2018-04-23T05:37:48Z</dcterms:modified>
</cp:coreProperties>
</file>