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00"/>
    <a:srgbClr val="660066"/>
    <a:srgbClr val="00FFFF"/>
    <a:srgbClr val="5B9BD5"/>
    <a:srgbClr val="782FAF"/>
    <a:srgbClr val="6600FF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-90" y="-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D20E-A58A-48FB-A127-DA9A0A5ADEC5}" type="datetimeFigureOut">
              <a:rPr lang="en-GB" smtClean="0"/>
              <a:t>10/11/2017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D7FA-1853-4BC4-A699-A08F55F45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98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D20E-A58A-48FB-A127-DA9A0A5ADEC5}" type="datetimeFigureOut">
              <a:rPr lang="en-GB" smtClean="0"/>
              <a:t>10/11/2017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D7FA-1853-4BC4-A699-A08F55F45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70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D20E-A58A-48FB-A127-DA9A0A5ADEC5}" type="datetimeFigureOut">
              <a:rPr lang="en-GB" smtClean="0"/>
              <a:t>10/11/2017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D7FA-1853-4BC4-A699-A08F55F45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08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D20E-A58A-48FB-A127-DA9A0A5ADEC5}" type="datetimeFigureOut">
              <a:rPr lang="en-GB" smtClean="0"/>
              <a:t>10/11/2017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D7FA-1853-4BC4-A699-A08F55F45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05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D20E-A58A-48FB-A127-DA9A0A5ADEC5}" type="datetimeFigureOut">
              <a:rPr lang="en-GB" smtClean="0"/>
              <a:t>10/11/2017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D7FA-1853-4BC4-A699-A08F55F45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88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D20E-A58A-48FB-A127-DA9A0A5ADEC5}" type="datetimeFigureOut">
              <a:rPr lang="en-GB" smtClean="0"/>
              <a:t>10/11/2017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D7FA-1853-4BC4-A699-A08F55F45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78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D20E-A58A-48FB-A127-DA9A0A5ADEC5}" type="datetimeFigureOut">
              <a:rPr lang="en-GB" smtClean="0"/>
              <a:t>10/11/2017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D7FA-1853-4BC4-A699-A08F55F45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65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D20E-A58A-48FB-A127-DA9A0A5ADEC5}" type="datetimeFigureOut">
              <a:rPr lang="en-GB" smtClean="0"/>
              <a:t>10/11/2017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D7FA-1853-4BC4-A699-A08F55F45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15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D20E-A58A-48FB-A127-DA9A0A5ADEC5}" type="datetimeFigureOut">
              <a:rPr lang="en-GB" smtClean="0"/>
              <a:t>10/11/2017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D7FA-1853-4BC4-A699-A08F55F45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65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D20E-A58A-48FB-A127-DA9A0A5ADEC5}" type="datetimeFigureOut">
              <a:rPr lang="en-GB" smtClean="0"/>
              <a:t>10/11/2017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D7FA-1853-4BC4-A699-A08F55F45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73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D20E-A58A-48FB-A127-DA9A0A5ADEC5}" type="datetimeFigureOut">
              <a:rPr lang="en-GB" smtClean="0"/>
              <a:t>10/11/2017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D7FA-1853-4BC4-A699-A08F55F45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269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3D20E-A58A-48FB-A127-DA9A0A5ADEC5}" type="datetimeFigureOut">
              <a:rPr lang="en-GB" smtClean="0"/>
              <a:t>10/11/2017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0D7FA-1853-4BC4-A699-A08F55F45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894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82000">
              <a:srgbClr val="6600FF"/>
            </a:gs>
            <a:gs pos="46000">
              <a:srgbClr val="FF0066"/>
            </a:gs>
            <a:gs pos="63000">
              <a:srgbClr val="00B0F0"/>
            </a:gs>
            <a:gs pos="79000">
              <a:srgbClr val="CC00FF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6286" y="1409377"/>
            <a:ext cx="3992089" cy="324963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4" name="Heart 3"/>
          <p:cNvSpPr/>
          <p:nvPr/>
        </p:nvSpPr>
        <p:spPr>
          <a:xfrm>
            <a:off x="8724717" y="3227939"/>
            <a:ext cx="2871989" cy="1262129"/>
          </a:xfrm>
          <a:prstGeom prst="hear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glow rad="101600">
                    <a:srgbClr val="CC00FF">
                      <a:alpha val="60000"/>
                    </a:srgbClr>
                  </a:glow>
                </a:effectLst>
              </a:rPr>
              <a:t>dancing</a:t>
            </a:r>
            <a:endParaRPr lang="en-GB" sz="3600" dirty="0">
              <a:effectLst>
                <a:glow rad="101600">
                  <a:srgbClr val="CC00FF">
                    <a:alpha val="60000"/>
                  </a:srgbClr>
                </a:glow>
              </a:effectLst>
            </a:endParaRPr>
          </a:p>
        </p:txBody>
      </p:sp>
      <p:sp>
        <p:nvSpPr>
          <p:cNvPr id="7" name="Wave 6"/>
          <p:cNvSpPr/>
          <p:nvPr/>
        </p:nvSpPr>
        <p:spPr>
          <a:xfrm>
            <a:off x="427376" y="82323"/>
            <a:ext cx="3329006" cy="957806"/>
          </a:xfrm>
          <a:prstGeom prst="wav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swimming</a:t>
            </a:r>
            <a:endParaRPr lang="en-GB" sz="3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8" name="Cloud 7"/>
          <p:cNvSpPr/>
          <p:nvPr/>
        </p:nvSpPr>
        <p:spPr>
          <a:xfrm>
            <a:off x="3202614" y="4661754"/>
            <a:ext cx="5177715" cy="1891461"/>
          </a:xfrm>
          <a:prstGeom prst="cloud">
            <a:avLst/>
          </a:prstGeom>
          <a:blipFill dpi="0"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CC00FF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endParaRPr lang="en-GB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CC00FF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endParaRPr lang="en-GB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CC00FF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endParaRPr lang="en-GB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CC00FF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en-GB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My favourite TV series is LIV AND MADDIE</a:t>
            </a:r>
          </a:p>
        </p:txBody>
      </p:sp>
      <p:sp>
        <p:nvSpPr>
          <p:cNvPr id="9" name="Oval 8"/>
          <p:cNvSpPr/>
          <p:nvPr/>
        </p:nvSpPr>
        <p:spPr>
          <a:xfrm>
            <a:off x="9394369" y="2377934"/>
            <a:ext cx="2563258" cy="8500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Friendly</a:t>
            </a:r>
            <a:endParaRPr lang="en-GB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1" name="Sun 10"/>
          <p:cNvSpPr/>
          <p:nvPr/>
        </p:nvSpPr>
        <p:spPr>
          <a:xfrm>
            <a:off x="514399" y="1040129"/>
            <a:ext cx="3154961" cy="1015171"/>
          </a:xfrm>
          <a:prstGeom prst="su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ln>
                  <a:solidFill>
                    <a:srgbClr val="6600FF"/>
                  </a:solidFill>
                </a:ln>
              </a:rPr>
              <a:t>TALL</a:t>
            </a:r>
            <a:endParaRPr lang="en-GB" sz="2800" dirty="0">
              <a:ln>
                <a:solidFill>
                  <a:srgbClr val="6600FF"/>
                </a:solidFill>
              </a:ln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8608808" y="4659007"/>
            <a:ext cx="2987898" cy="1821519"/>
          </a:xfrm>
          <a:prstGeom prst="cloudCallout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 smtClean="0">
                <a:ln>
                  <a:solidFill>
                    <a:srgbClr val="660066"/>
                  </a:solidFill>
                </a:ln>
                <a:solidFill>
                  <a:schemeClr val="bg1"/>
                </a:solidFill>
              </a:rPr>
              <a:t>DRAMA</a:t>
            </a:r>
            <a:endParaRPr lang="en-GB" sz="4000" b="1" dirty="0">
              <a:ln>
                <a:solidFill>
                  <a:srgbClr val="660066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12-Point Star 12"/>
          <p:cNvSpPr/>
          <p:nvPr/>
        </p:nvSpPr>
        <p:spPr>
          <a:xfrm>
            <a:off x="88322" y="2100419"/>
            <a:ext cx="3284113" cy="1352206"/>
          </a:xfrm>
          <a:prstGeom prst="star12">
            <a:avLst/>
          </a:prstGeom>
          <a:blipFill dpi="0"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</a:rPr>
              <a:t>POLITE</a:t>
            </a:r>
            <a:endParaRPr lang="en-GB" sz="3600" dirty="0">
              <a:effectLst>
                <a:glow rad="101600">
                  <a:srgbClr val="FF0000">
                    <a:alpha val="60000"/>
                  </a:srgbClr>
                </a:glow>
              </a:effectLst>
            </a:endParaRPr>
          </a:p>
        </p:txBody>
      </p:sp>
      <p:sp>
        <p:nvSpPr>
          <p:cNvPr id="14" name="Frame 13"/>
          <p:cNvSpPr/>
          <p:nvPr/>
        </p:nvSpPr>
        <p:spPr>
          <a:xfrm>
            <a:off x="3756382" y="46745"/>
            <a:ext cx="4852426" cy="1189626"/>
          </a:xfrm>
          <a:prstGeom prst="frame">
            <a:avLst>
              <a:gd name="adj1" fmla="val 0"/>
            </a:avLst>
          </a:prstGeom>
          <a:solidFill>
            <a:srgbClr val="00B0F0"/>
          </a:solidFill>
          <a:ln w="76200">
            <a:solidFill>
              <a:srgbClr val="782FA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effectLst>
                  <a:glow rad="101600">
                    <a:srgbClr val="00FFFF">
                      <a:alpha val="60000"/>
                    </a:srgbClr>
                  </a:glow>
                </a:effectLst>
              </a:rPr>
              <a:t>MYSELF</a:t>
            </a:r>
            <a:endParaRPr lang="en-GB" sz="3600" dirty="0">
              <a:solidFill>
                <a:schemeClr val="tx1"/>
              </a:solidFill>
              <a:effectLst>
                <a:glow rad="101600">
                  <a:srgbClr val="00FFFF">
                    <a:alpha val="60000"/>
                  </a:srgbClr>
                </a:glow>
              </a:effectLst>
            </a:endParaRPr>
          </a:p>
          <a:p>
            <a:pPr algn="ctr"/>
            <a:r>
              <a:rPr lang="en-GB" sz="2000" dirty="0" smtClean="0">
                <a:solidFill>
                  <a:schemeClr val="tx1"/>
                </a:solidFill>
                <a:effectLst>
                  <a:glow rad="101600">
                    <a:srgbClr val="00FFFF">
                      <a:alpha val="60000"/>
                    </a:srgbClr>
                  </a:glow>
                </a:effectLst>
              </a:rPr>
              <a:t>Maria </a:t>
            </a:r>
            <a:r>
              <a:rPr lang="en-GB" sz="2000" dirty="0" err="1" smtClean="0">
                <a:solidFill>
                  <a:schemeClr val="tx1"/>
                </a:solidFill>
                <a:effectLst>
                  <a:glow rad="101600">
                    <a:srgbClr val="00FFFF">
                      <a:alpha val="60000"/>
                    </a:srgbClr>
                  </a:glow>
                </a:effectLst>
              </a:rPr>
              <a:t>Salamioti</a:t>
            </a:r>
            <a:r>
              <a:rPr lang="en-GB" sz="2000" dirty="0" smtClean="0">
                <a:solidFill>
                  <a:schemeClr val="tx1"/>
                </a:solidFill>
                <a:effectLst>
                  <a:glow rad="101600">
                    <a:srgbClr val="00FFFF">
                      <a:alpha val="60000"/>
                    </a:srgbClr>
                  </a:glow>
                </a:effectLst>
              </a:rPr>
              <a:t>              Year6 (2)</a:t>
            </a:r>
          </a:p>
        </p:txBody>
      </p:sp>
      <p:sp>
        <p:nvSpPr>
          <p:cNvPr id="15" name="Cross 14"/>
          <p:cNvSpPr/>
          <p:nvPr/>
        </p:nvSpPr>
        <p:spPr>
          <a:xfrm>
            <a:off x="88322" y="3586577"/>
            <a:ext cx="2956061" cy="1557201"/>
          </a:xfrm>
          <a:prstGeom prst="plus">
            <a:avLst/>
          </a:prstGeom>
          <a:blipFill dpi="0"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762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INTERESTING</a:t>
            </a:r>
            <a:endParaRPr lang="en-GB" sz="4000" dirty="0"/>
          </a:p>
        </p:txBody>
      </p:sp>
      <p:pic>
        <p:nvPicPr>
          <p:cNvPr id="21" name="Picture 4" descr="Σχετική εικόνα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680" y="5324253"/>
            <a:ext cx="2923503" cy="1443509"/>
          </a:xfrm>
          <a:prstGeom prst="ellipse">
            <a:avLst/>
          </a:prstGeom>
          <a:ln w="76200" cap="rnd">
            <a:solidFill>
              <a:srgbClr val="C0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val 19"/>
          <p:cNvSpPr/>
          <p:nvPr/>
        </p:nvSpPr>
        <p:spPr>
          <a:xfrm>
            <a:off x="50633" y="5234016"/>
            <a:ext cx="2923503" cy="16239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 AM A DANCER</a:t>
            </a:r>
            <a:endParaRPr lang="en-GB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Folded Corner 21"/>
          <p:cNvSpPr/>
          <p:nvPr/>
        </p:nvSpPr>
        <p:spPr>
          <a:xfrm>
            <a:off x="8718638" y="313025"/>
            <a:ext cx="2485623" cy="877392"/>
          </a:xfrm>
          <a:prstGeom prst="foldedCorner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 smtClean="0"/>
              <a:t>NICE</a:t>
            </a:r>
            <a:endParaRPr lang="en-GB" b="1" dirty="0"/>
          </a:p>
        </p:txBody>
      </p:sp>
      <p:sp>
        <p:nvSpPr>
          <p:cNvPr id="23" name="Down Ribbon 22"/>
          <p:cNvSpPr/>
          <p:nvPr/>
        </p:nvSpPr>
        <p:spPr>
          <a:xfrm>
            <a:off x="8100451" y="1524700"/>
            <a:ext cx="3721995" cy="740730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Beautiful</a:t>
            </a:r>
            <a:endParaRPr lang="en-GB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92D05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760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28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Administrator</cp:lastModifiedBy>
  <cp:revision>14</cp:revision>
  <dcterms:created xsi:type="dcterms:W3CDTF">2017-10-06T12:20:25Z</dcterms:created>
  <dcterms:modified xsi:type="dcterms:W3CDTF">2017-11-10T06:37:44Z</dcterms:modified>
</cp:coreProperties>
</file>