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hlink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6" d="100"/>
          <a:sy n="106" d="100"/>
        </p:scale>
        <p:origin x="-576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2FE663-5694-4511-B3BE-A96DFF8C1AC2}" type="datetimeFigureOut">
              <a:rPr lang="el-GR" smtClean="0"/>
              <a:pPr/>
              <a:t>10/11/2017</a:t>
            </a:fld>
            <a:endParaRPr lang="el-G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12A911-307C-4C76-8E92-1AB2FB92813E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49279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2A911-307C-4C76-8E92-1AB2FB92813E}" type="slidenum">
              <a:rPr lang="el-GR" smtClean="0"/>
              <a:pPr/>
              <a:t>1</a:t>
            </a:fld>
            <a:endParaRPr lang="el-G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4" y="5254284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9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7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1409F35-91DB-48B3-B190-FFCBB70FC81B}" type="datetimeFigureOut">
              <a:rPr lang="el-GR" smtClean="0"/>
              <a:pPr/>
              <a:t>10/11/2017</a:t>
            </a:fld>
            <a:endParaRPr lang="el-GR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5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l-GR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8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1331260-A0D6-42D1-BC1E-D747E291605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9F35-91DB-48B3-B190-FFCBB70FC81B}" type="datetimeFigureOut">
              <a:rPr lang="el-GR" smtClean="0"/>
              <a:pPr/>
              <a:t>10/11/2017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31260-A0D6-42D1-BC1E-D747E291605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9F35-91DB-48B3-B190-FFCBB70FC81B}" type="datetimeFigureOut">
              <a:rPr lang="el-GR" smtClean="0"/>
              <a:pPr/>
              <a:t>10/11/2017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31260-A0D6-42D1-BC1E-D747E291605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1409F35-91DB-48B3-B190-FFCBB70FC81B}" type="datetimeFigureOut">
              <a:rPr lang="el-GR" smtClean="0"/>
              <a:pPr/>
              <a:t>10/11/2017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70"/>
            <a:ext cx="4260056" cy="300831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31260-A0D6-42D1-BC1E-D747E291605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5" y="7035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4" y="309491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1409F35-91DB-48B3-B190-FFCBB70FC81B}" type="datetimeFigureOut">
              <a:rPr lang="el-GR" smtClean="0"/>
              <a:pPr/>
              <a:t>10/11/2017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70"/>
            <a:ext cx="4260056" cy="300831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1331260-A0D6-42D1-BC1E-D747E291605C}" type="slidenum">
              <a:rPr lang="el-GR" smtClean="0"/>
              <a:pPr/>
              <a:t>‹#›</a:t>
            </a:fld>
            <a:endParaRPr lang="el-GR" dirty="0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5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1" y="7034"/>
            <a:ext cx="9136967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5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8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8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1409F35-91DB-48B3-B190-FFCBB70FC81B}" type="datetimeFigureOut">
              <a:rPr lang="el-GR" smtClean="0"/>
              <a:pPr/>
              <a:t>10/11/2017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1331260-A0D6-42D1-BC1E-D747E291605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9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7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7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29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29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1409F35-91DB-48B3-B190-FFCBB70FC81B}" type="datetimeFigureOut">
              <a:rPr lang="el-GR" smtClean="0"/>
              <a:pPr/>
              <a:t>10/11/2017</a:t>
            </a:fld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1331260-A0D6-42D1-BC1E-D747E291605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9F35-91DB-48B3-B190-FFCBB70FC81B}" type="datetimeFigureOut">
              <a:rPr lang="el-GR" smtClean="0"/>
              <a:pPr/>
              <a:t>10/11/2017</a:t>
            </a:fld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31260-A0D6-42D1-BC1E-D747E291605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1409F35-91DB-48B3-B190-FFCBB70FC81B}" type="datetimeFigureOut">
              <a:rPr lang="el-GR" smtClean="0"/>
              <a:pPr/>
              <a:t>10/11/2017</a:t>
            </a:fld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1"/>
            <a:ext cx="4260056" cy="300831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1331260-A0D6-42D1-BC1E-D747E291605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1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1409F35-91DB-48B3-B190-FFCBB70FC81B}" type="datetimeFigureOut">
              <a:rPr lang="el-GR" smtClean="0"/>
              <a:pPr/>
              <a:t>10/11/2017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1331260-A0D6-42D1-BC1E-D747E291605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1409F35-91DB-48B3-B190-FFCBB70FC81B}" type="datetimeFigureOut">
              <a:rPr lang="el-GR" smtClean="0"/>
              <a:pPr/>
              <a:t>10/11/2017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1331260-A0D6-42D1-BC1E-D747E291605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5" y="14069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" y="7034"/>
            <a:ext cx="9136967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5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1409F35-91DB-48B3-B190-FFCBB70FC81B}" type="datetimeFigureOut">
              <a:rPr lang="el-GR" smtClean="0"/>
              <a:pPr/>
              <a:t>10/11/2017</a:t>
            </a:fld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1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1331260-A0D6-42D1-BC1E-D747E291605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>
    <p:randomBar dir="vert"/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MY SELF </a:t>
            </a:r>
            <a:endParaRPr lang="el-GR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Let’s Start </a:t>
            </a:r>
            <a:endParaRPr lang="el-GR" dirty="0"/>
          </a:p>
        </p:txBody>
      </p:sp>
      <p:sp>
        <p:nvSpPr>
          <p:cNvPr id="5" name="Smiley Face 4"/>
          <p:cNvSpPr/>
          <p:nvPr/>
        </p:nvSpPr>
        <p:spPr>
          <a:xfrm>
            <a:off x="1571604" y="2571744"/>
            <a:ext cx="2214578" cy="185738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Chris and his sister </a:t>
            </a:r>
            <a:endParaRPr lang="el-GR" dirty="0"/>
          </a:p>
        </p:txBody>
      </p:sp>
      <p:pic>
        <p:nvPicPr>
          <p:cNvPr id="4" name="Content Placeholder 3" descr="188.jpg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4283" y="1500175"/>
            <a:ext cx="2751840" cy="48736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 descr="FB_IMG_1463214685153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57489" y="1714488"/>
            <a:ext cx="2428892" cy="492922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 descr="1389.jp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29257" y="1643050"/>
            <a:ext cx="3000396" cy="492922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Heart 7"/>
          <p:cNvSpPr/>
          <p:nvPr/>
        </p:nvSpPr>
        <p:spPr>
          <a:xfrm>
            <a:off x="6786578" y="2000240"/>
            <a:ext cx="857256" cy="785818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Describing my personality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/>
              <a:t>c</a:t>
            </a:r>
            <a:r>
              <a:rPr lang="en-US" dirty="0" smtClean="0"/>
              <a:t>lever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h</a:t>
            </a:r>
            <a:r>
              <a:rPr lang="en-US" dirty="0" smtClean="0"/>
              <a:t>ard working 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f</a:t>
            </a:r>
            <a:r>
              <a:rPr lang="en-US" dirty="0" smtClean="0"/>
              <a:t>riendly 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n</a:t>
            </a:r>
            <a:r>
              <a:rPr lang="en-US" dirty="0" smtClean="0"/>
              <a:t>oisy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f</a:t>
            </a:r>
            <a:r>
              <a:rPr lang="en-US" dirty="0" smtClean="0"/>
              <a:t>unny 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s</a:t>
            </a:r>
            <a:r>
              <a:rPr lang="en-US" dirty="0" smtClean="0"/>
              <a:t>ometimes lazy 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p</a:t>
            </a:r>
            <a:r>
              <a:rPr lang="en-US" dirty="0" smtClean="0"/>
              <a:t>olite</a:t>
            </a:r>
          </a:p>
          <a:p>
            <a:pPr>
              <a:buFont typeface="Wingdings" pitchFamily="2" charset="2"/>
              <a:buChar char="v"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Lightning Bolt 3"/>
          <p:cNvSpPr/>
          <p:nvPr/>
        </p:nvSpPr>
        <p:spPr>
          <a:xfrm>
            <a:off x="4000496" y="1857364"/>
            <a:ext cx="4286280" cy="3786214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About ME!!!!!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My name is Chris Theori. I am eleven years old. I am very friendly and polite! My school is </a:t>
            </a:r>
            <a:r>
              <a:rPr lang="en-US" dirty="0" err="1" smtClean="0"/>
              <a:t>Sotira</a:t>
            </a:r>
            <a:r>
              <a:rPr lang="en-US" dirty="0" smtClean="0"/>
              <a:t> A’ Primary school in Sotira and I am in the 6</a:t>
            </a:r>
            <a:r>
              <a:rPr lang="en-US" baseline="30000" dirty="0" smtClean="0"/>
              <a:t>th</a:t>
            </a:r>
            <a:r>
              <a:rPr lang="en-US" dirty="0" smtClean="0"/>
              <a:t> class. I am really hard  working and very clever. Ha , ha !! Really?  Really? </a:t>
            </a:r>
            <a:r>
              <a:rPr lang="en-US" dirty="0"/>
              <a:t>S</a:t>
            </a:r>
            <a:r>
              <a:rPr lang="en-US" dirty="0" smtClean="0"/>
              <a:t>ometimes. But I am a really clever boy. I have a dog and her name is Zuke. I have 2 turtles in my room. My favourite day is Saturday because I am playing all  day. NO SCHOOL!   </a:t>
            </a:r>
            <a:endParaRPr lang="el-GR" dirty="0"/>
          </a:p>
        </p:txBody>
      </p:sp>
      <p:sp>
        <p:nvSpPr>
          <p:cNvPr id="4" name="Smiley Face 3"/>
          <p:cNvSpPr/>
          <p:nvPr/>
        </p:nvSpPr>
        <p:spPr>
          <a:xfrm>
            <a:off x="7452320" y="5929330"/>
            <a:ext cx="500067" cy="42862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hobbies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Swimming </a:t>
            </a:r>
          </a:p>
          <a:p>
            <a:r>
              <a:rPr lang="en-US" dirty="0" smtClean="0"/>
              <a:t>Video Games </a:t>
            </a:r>
          </a:p>
          <a:p>
            <a:r>
              <a:rPr lang="en-US" dirty="0" smtClean="0"/>
              <a:t>Playing outside / football / running / riding my bike </a:t>
            </a:r>
          </a:p>
          <a:p>
            <a:r>
              <a:rPr lang="en-US" dirty="0" smtClean="0"/>
              <a:t>Reading  a good story</a:t>
            </a:r>
          </a:p>
          <a:p>
            <a:r>
              <a:rPr lang="en-US" dirty="0" smtClean="0"/>
              <a:t>Playing with my dog</a:t>
            </a:r>
          </a:p>
          <a:p>
            <a:r>
              <a:rPr lang="en-US" dirty="0" smtClean="0"/>
              <a:t>Playing with my friends </a:t>
            </a:r>
          </a:p>
          <a:p>
            <a:endParaRPr lang="el-GR" dirty="0"/>
          </a:p>
        </p:txBody>
      </p:sp>
      <p:sp>
        <p:nvSpPr>
          <p:cNvPr id="4" name="Dodecagon 3"/>
          <p:cNvSpPr/>
          <p:nvPr/>
        </p:nvSpPr>
        <p:spPr>
          <a:xfrm>
            <a:off x="5214942" y="0"/>
            <a:ext cx="2500330" cy="2143116"/>
          </a:xfrm>
          <a:prstGeom prst="dodec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CHRIS THEORI </a:t>
            </a:r>
            <a:endParaRPr lang="el-GR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Photos and memories </a:t>
            </a:r>
            <a:endParaRPr lang="el-GR" dirty="0"/>
          </a:p>
        </p:txBody>
      </p:sp>
      <p:pic>
        <p:nvPicPr>
          <p:cNvPr id="6" name="Content Placeholder 5" descr="300.jpg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0034" y="1428736"/>
            <a:ext cx="2571750" cy="4572000"/>
          </a:xfrm>
        </p:spPr>
      </p:pic>
      <p:pic>
        <p:nvPicPr>
          <p:cNvPr id="8" name="Picture 7" descr="335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71802" y="1428736"/>
            <a:ext cx="3143272" cy="4572032"/>
          </a:xfrm>
          <a:prstGeom prst="rect">
            <a:avLst/>
          </a:prstGeom>
        </p:spPr>
      </p:pic>
      <p:pic>
        <p:nvPicPr>
          <p:cNvPr id="9" name="Picture 8" descr="026.jp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15074" y="1428736"/>
            <a:ext cx="2928926" cy="4572032"/>
          </a:xfrm>
          <a:prstGeom prst="rect">
            <a:avLst/>
          </a:prstGeom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1000100" y="1142984"/>
            <a:ext cx="7143800" cy="4071966"/>
          </a:xfrm>
          <a:prstGeom prst="cloudCallout">
            <a:avLst>
              <a:gd name="adj1" fmla="val -27964"/>
              <a:gd name="adj2" fmla="val 88806"/>
            </a:avLst>
          </a:prstGeom>
          <a:solidFill>
            <a:schemeClr val="accent1"/>
          </a:solidFill>
          <a:ln>
            <a:solidFill>
              <a:schemeClr val="bg1">
                <a:lumMod val="85000"/>
                <a:lumOff val="15000"/>
              </a:schemeClr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BYE AND THANKS FOR WATCHING!!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of story!!!!!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l-GR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</TotalTime>
  <Words>164</Words>
  <Application>Microsoft Office PowerPoint</Application>
  <PresentationFormat>On-screen Show (4:3)</PresentationFormat>
  <Paragraphs>26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Verve</vt:lpstr>
      <vt:lpstr>Let’s Start </vt:lpstr>
      <vt:lpstr>Chris and his sister </vt:lpstr>
      <vt:lpstr>Describing my personality </vt:lpstr>
      <vt:lpstr>All About ME!!!!!</vt:lpstr>
      <vt:lpstr>My hobbies </vt:lpstr>
      <vt:lpstr>Photos and memories </vt:lpstr>
      <vt:lpstr>End of story!!!!!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Self</dc:title>
  <dc:creator>Gigabyte</dc:creator>
  <cp:lastModifiedBy>Administrator</cp:lastModifiedBy>
  <cp:revision>52</cp:revision>
  <dcterms:created xsi:type="dcterms:W3CDTF">2017-10-11T14:20:23Z</dcterms:created>
  <dcterms:modified xsi:type="dcterms:W3CDTF">2017-11-10T06:38:39Z</dcterms:modified>
</cp:coreProperties>
</file>