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5B727-1A1A-49D8-8CBE-B3FD7E378F03}" type="datetimeFigureOut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8952-EC72-402E-A598-8CD45A09D9E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381" y="476672"/>
            <a:ext cx="7772400" cy="25155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Benefits of exercising</a:t>
            </a:r>
            <a:b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ariam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Sozou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Year5 (2)</a:t>
            </a:r>
            <a:endParaRPr lang="el-G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7" name="Picture 7" descr="C:\Users\User\AppData\Local\Microsoft\Windows\Temporary Internet Files\Content.IE5\JL6BJ1WI\strong-man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400">
            <a:off x="2985785" y="3507532"/>
            <a:ext cx="3546976" cy="28070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928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end</a:t>
            </a:r>
            <a:endParaRPr lang="el-GR" sz="11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219" name="Picture 3" descr="C:\Users\User\AppData\Local\Microsoft\Windows\Temporary Internet Files\Content.IE5\MHLK4GF4\Garfield_El_Gat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7451">
            <a:off x="6604265" y="295088"/>
            <a:ext cx="2114741" cy="1859925"/>
          </a:xfrm>
          <a:prstGeom prst="rect">
            <a:avLst/>
          </a:prstGeom>
          <a:noFill/>
        </p:spPr>
      </p:pic>
      <p:pic>
        <p:nvPicPr>
          <p:cNvPr id="9220" name="Picture 4" descr="C:\Users\User\AppData\Local\Microsoft\Windows\Temporary Internet Files\Content.IE5\WBXUQNJS\garfield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94839">
            <a:off x="206300" y="4798425"/>
            <a:ext cx="2291457" cy="155360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When you exercise you are energetic.</a:t>
            </a:r>
            <a:endParaRPr lang="el-GR" dirty="0"/>
          </a:p>
        </p:txBody>
      </p:sp>
      <p:pic>
        <p:nvPicPr>
          <p:cNvPr id="1026" name="Picture 2" descr="C:\Users\User\AppData\Local\Microsoft\Windows\Temporary Internet Files\Content.IE5\T7CVCM8H\Deus-alegria-da-minha-juventude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785926"/>
            <a:ext cx="7810523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When you  exercise you have a healthy heart.</a:t>
            </a:r>
            <a:endParaRPr lang="el-GR" dirty="0"/>
          </a:p>
        </p:txBody>
      </p:sp>
      <p:pic>
        <p:nvPicPr>
          <p:cNvPr id="2051" name="Picture 3" descr="C:\Users\User\AppData\Local\Microsoft\Windows\Temporary Internet Files\Content.IE5\MHLK4GF4\001-40046_SMJPG_9F997307JV110173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4308558" cy="3743572"/>
          </a:xfrm>
          <a:prstGeom prst="rect">
            <a:avLst/>
          </a:prstGeom>
          <a:noFill/>
        </p:spPr>
      </p:pic>
      <p:pic>
        <p:nvPicPr>
          <p:cNvPr id="2053" name="Picture 5" descr="C:\Users\User\AppData\Local\Microsoft\Windows\Temporary Internet Files\Content.IE5\WBXUQNJS\corazon fuerte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93150">
            <a:off x="5454849" y="1823671"/>
            <a:ext cx="3114236" cy="24590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41" y="242371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When you  exercise you feel good.</a:t>
            </a:r>
            <a:endParaRPr lang="el-GR" dirty="0"/>
          </a:p>
        </p:txBody>
      </p:sp>
      <p:pic>
        <p:nvPicPr>
          <p:cNvPr id="3074" name="Picture 2" descr="C:\Users\User\AppData\Local\Microsoft\Windows\Temporary Internet Files\Content.IE5\T7CVCM8H\Tudo bem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14488"/>
            <a:ext cx="5500726" cy="447200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IE5\MHLK4GF4\milk4bone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3486168" cy="503557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When you exercise you have strong bones.</a:t>
            </a:r>
            <a:endParaRPr lang="el-GR" dirty="0"/>
          </a:p>
        </p:txBody>
      </p:sp>
    </p:spTree>
  </p:cSld>
  <p:clrMapOvr>
    <a:masterClrMapping/>
  </p:clrMapOvr>
  <p:transition>
    <p:strips dir="ru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0826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When you  exercise you  make new friends.</a:t>
            </a:r>
            <a:endParaRPr lang="el-GR" dirty="0"/>
          </a:p>
        </p:txBody>
      </p:sp>
      <p:pic>
        <p:nvPicPr>
          <p:cNvPr id="5122" name="Picture 2" descr="C:\Users\User\AppData\Local\Microsoft\Windows\Temporary Internet Files\Content.IE5\MHLK4GF4\friendship-circle-clip-ar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428736"/>
            <a:ext cx="5572164" cy="5200648"/>
          </a:xfrm>
          <a:prstGeom prst="rect">
            <a:avLst/>
          </a:prstGeom>
          <a:noFill/>
        </p:spPr>
      </p:pic>
      <p:pic>
        <p:nvPicPr>
          <p:cNvPr id="5123" name="Picture 3" descr="C:\Users\User\AppData\Local\Microsoft\Windows\Temporary Internet Files\Content.IE5\MHLK4GF4\14734267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357430"/>
            <a:ext cx="2643206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When you exercise you keep fit.</a:t>
            </a:r>
            <a:endParaRPr lang="el-GR" dirty="0"/>
          </a:p>
        </p:txBody>
      </p:sp>
      <p:pic>
        <p:nvPicPr>
          <p:cNvPr id="6147" name="Picture 3" descr="C:\Users\User\AppData\Local\Microsoft\Windows\Temporary Internet Files\Content.IE5\WBXUQNJS\corazon-sano-290x3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857364"/>
            <a:ext cx="4738711" cy="4214832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Microsoft\Windows\Temporary Internet Files\Content.IE5\T7CVCM8H\%EC%9E%91%EC%84%B1%EC%9E%90_ruralspraw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4406900" cy="4394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When you  exercise you are mentally healthy. </a:t>
            </a:r>
            <a:endParaRPr lang="el-GR" dirty="0"/>
          </a:p>
        </p:txBody>
      </p:sp>
    </p:spTree>
  </p:cSld>
  <p:clrMapOvr>
    <a:masterClrMapping/>
  </p:clrMapOvr>
  <p:transition>
    <p:circl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When you  exercise you sleep well.</a:t>
            </a:r>
            <a:endParaRPr lang="el-GR" dirty="0"/>
          </a:p>
        </p:txBody>
      </p:sp>
      <p:pic>
        <p:nvPicPr>
          <p:cNvPr id="8194" name="Picture 2" descr="C:\Users\User\AppData\Local\Microsoft\Windows\Temporary Internet Files\Content.IE5\JL6BJ1WI\31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215206" cy="462557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</TotalTime>
  <Words>66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Benefits of exercising Mariam Sozou Year5 (2)</vt:lpstr>
      <vt:lpstr>When you exercise you are energetic.</vt:lpstr>
      <vt:lpstr>When you  exercise you have a healthy heart.</vt:lpstr>
      <vt:lpstr>When you  exercise you feel good.</vt:lpstr>
      <vt:lpstr>When you exercise you have strong bones.</vt:lpstr>
      <vt:lpstr>When you  exercise you  make new friends.</vt:lpstr>
      <vt:lpstr>When you exercise you keep fit.</vt:lpstr>
      <vt:lpstr>When you  exercise you are mentally healthy. </vt:lpstr>
      <vt:lpstr>When you  exercise you sleep well.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exercising</dc:title>
  <dc:creator>User</dc:creator>
  <cp:lastModifiedBy>Administrator</cp:lastModifiedBy>
  <cp:revision>40</cp:revision>
  <dcterms:created xsi:type="dcterms:W3CDTF">2018-03-09T17:24:39Z</dcterms:created>
  <dcterms:modified xsi:type="dcterms:W3CDTF">2018-05-03T05:04:12Z</dcterms:modified>
</cp:coreProperties>
</file>