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08B47F-7CE6-4147-84B7-918244D3C2A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15F73F-F5E6-42A8-901A-9F6EDD9323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Mythical Creatures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Kyriaki</a:t>
            </a:r>
            <a:r>
              <a:rPr lang="en-GB" dirty="0" smtClean="0"/>
              <a:t> </a:t>
            </a:r>
            <a:r>
              <a:rPr lang="en-GB" dirty="0" err="1" smtClean="0"/>
              <a:t>Andreou</a:t>
            </a:r>
            <a:endParaRPr lang="en-GB" dirty="0" smtClean="0"/>
          </a:p>
          <a:p>
            <a:r>
              <a:rPr lang="en-GB" dirty="0" smtClean="0"/>
              <a:t>English</a:t>
            </a:r>
          </a:p>
          <a:p>
            <a:r>
              <a:rPr lang="en-GB" dirty="0" smtClean="0"/>
              <a:t>Year 6 (1)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Unicorn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The unicorn is a legendary creature that has been described in antiquity as a beast with a single large pointed, spiralling horn on its forehead.</a:t>
            </a:r>
          </a:p>
          <a:p>
            <a:pPr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4" name="Picture 3" descr="101773821-256-k7116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717032"/>
            <a:ext cx="1872208" cy="2925325"/>
          </a:xfrm>
          <a:prstGeom prst="rect">
            <a:avLst/>
          </a:prstGeom>
        </p:spPr>
      </p:pic>
      <p:pic>
        <p:nvPicPr>
          <p:cNvPr id="5" name="Picture 4" descr="il_340x270.1315540086_ti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717032"/>
            <a:ext cx="3600400" cy="28591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Unicorn is a horse with a lion’s tail. It’s very strong and has amazing powers. Also, it’s taller than a horse and it has blue eyes. Today it is the symbol of Scotland.</a:t>
            </a:r>
            <a:endParaRPr lang="en-GB" dirty="0"/>
          </a:p>
        </p:txBody>
      </p:sp>
      <p:pic>
        <p:nvPicPr>
          <p:cNvPr id="4" name="Picture 3" descr="the-unicorn-of-scotland-one-of-the-queens-beasts-G2NKA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356992"/>
            <a:ext cx="3710778" cy="3212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Mermaids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mermaid is a legendary aquatic creature with the head and upper body of a female human and the tail of a fish.</a:t>
            </a:r>
            <a:endParaRPr lang="en-GB" dirty="0"/>
          </a:p>
        </p:txBody>
      </p:sp>
      <p:pic>
        <p:nvPicPr>
          <p:cNvPr id="4" name="Picture 3" descr="Cheerful_colorful_hawaiian_sitting_mermaid_tattoo_de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3679153"/>
            <a:ext cx="2160240" cy="2776195"/>
          </a:xfrm>
          <a:prstGeom prst="rect">
            <a:avLst/>
          </a:prstGeom>
        </p:spPr>
      </p:pic>
      <p:pic>
        <p:nvPicPr>
          <p:cNvPr id="5" name="Picture 4" descr="cute_mermaid_by_noflutt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4005064"/>
            <a:ext cx="1944216" cy="26445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105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Mythical Creatures </vt:lpstr>
      <vt:lpstr>Unicorn</vt:lpstr>
      <vt:lpstr>Information </vt:lpstr>
      <vt:lpstr>Mermaids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Mythical Creature  Unicorn</dc:title>
  <dc:creator>Andreas</dc:creator>
  <cp:lastModifiedBy>Administrator</cp:lastModifiedBy>
  <cp:revision>8</cp:revision>
  <dcterms:created xsi:type="dcterms:W3CDTF">2018-02-06T13:29:41Z</dcterms:created>
  <dcterms:modified xsi:type="dcterms:W3CDTF">2018-03-12T10:02:15Z</dcterms:modified>
</cp:coreProperties>
</file>