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804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99"/>
    <a:srgbClr val="395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6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68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5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37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66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15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3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65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867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2781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54522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3566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0094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7202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65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3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71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Pegasus_(constellation)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1" smtClean="0">
                <a:solidFill>
                  <a:schemeClr val="bg2"/>
                </a:solidFill>
                <a:effectLst>
                  <a:glow rad="228600">
                    <a:schemeClr val="tx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PeGASUS</a:t>
            </a:r>
            <a:endParaRPr lang="el-GR" b="1" i="1" dirty="0">
              <a:solidFill>
                <a:schemeClr val="bg2"/>
              </a:solidFill>
              <a:effectLst>
                <a:glow rad="228600">
                  <a:schemeClr val="tx2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9145" y="4682063"/>
            <a:ext cx="3485172" cy="896268"/>
          </a:xfrm>
        </p:spPr>
        <p:txBody>
          <a:bodyPr>
            <a:normAutofit fontScale="92500" lnSpcReduction="20000"/>
          </a:bodyPr>
          <a:lstStyle/>
          <a:p>
            <a:r>
              <a:rPr lang="en-GB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SALAMIOTI</a:t>
            </a:r>
          </a:p>
          <a:p>
            <a:r>
              <a:rPr lang="en-GB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6(2)</a:t>
            </a:r>
          </a:p>
          <a:p>
            <a:r>
              <a:rPr lang="en-GB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</a:p>
          <a:p>
            <a:r>
              <a:rPr lang="en-GB" b="1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l-GR" b="1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55" y="380765"/>
            <a:ext cx="2896092" cy="21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3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983" y="2926080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4800" b="1" i="1" dirty="0" smtClean="0">
                <a:solidFill>
                  <a:srgbClr val="7030A0"/>
                </a:solidFill>
              </a:rPr>
              <a:t>PEGASUS  IS </a:t>
            </a:r>
            <a:r>
              <a:rPr lang="en-GB" sz="4800" b="1" i="1" dirty="0">
                <a:solidFill>
                  <a:srgbClr val="7030A0"/>
                </a:solidFill>
              </a:rPr>
              <a:t>A</a:t>
            </a:r>
            <a:r>
              <a:rPr lang="en-GB" sz="4800" b="1" i="1" dirty="0" smtClean="0">
                <a:solidFill>
                  <a:srgbClr val="7030A0"/>
                </a:solidFill>
              </a:rPr>
              <a:t> FLYING HORSE IN GREEK MYTHOLOGY.</a:t>
            </a:r>
          </a:p>
          <a:p>
            <a:pPr marL="0" indent="0">
              <a:buNone/>
            </a:pPr>
            <a:endParaRPr lang="en-GB" sz="4800" b="1" i="1" dirty="0" smtClean="0">
              <a:solidFill>
                <a:srgbClr val="7030A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59983" y="186466"/>
            <a:ext cx="10369640" cy="2852948"/>
            <a:chOff x="1219200" y="225103"/>
            <a:chExt cx="10058400" cy="2511381"/>
          </a:xfrm>
        </p:grpSpPr>
        <p:sp>
          <p:nvSpPr>
            <p:cNvPr id="6" name="Cloud 5"/>
            <p:cNvSpPr/>
            <p:nvPr/>
          </p:nvSpPr>
          <p:spPr>
            <a:xfrm>
              <a:off x="1219200" y="225103"/>
              <a:ext cx="9959662" cy="251138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219200" y="794994"/>
              <a:ext cx="10058400" cy="1371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4800" kern="1200" cap="none" spc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n-ea"/>
                  <a:cs typeface="+mn-cs"/>
                </a:defRPr>
              </a:lvl1pPr>
            </a:lstStyle>
            <a:p>
              <a:pPr algn="ctr"/>
              <a:r>
                <a:rPr lang="en-GB" sz="6600" b="1" i="1" u="sng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WHAT IS  PEGASUS</a:t>
              </a:r>
              <a:endParaRPr lang="el-GR" sz="6600" b="1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6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b="1" dirty="0">
                <a:ln w="12700">
                  <a:solidFill>
                    <a:srgbClr val="242852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42852"/>
                  </a:fgClr>
                  <a:bgClr>
                    <a:srgbClr val="242852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42852">
                      <a:lumMod val="75000"/>
                    </a:srgbClr>
                  </a:outerShdw>
                </a:effectLst>
              </a:rPr>
              <a:t>HISTORY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PEGASUS </a:t>
            </a:r>
            <a:r>
              <a:rPr lang="en-GB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SON OF POSEIDON AND </a:t>
            </a:r>
            <a:r>
              <a:rPr lang="en-GB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MEDUSA.</a:t>
            </a:r>
          </a:p>
          <a:p>
            <a:pPr marL="0" indent="0" algn="ctr">
              <a:buNone/>
            </a:pPr>
            <a:endParaRPr lang="en-GB" sz="40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PEGASUS WAS ZEUS’S FAVOURITE HORSE.</a:t>
            </a:r>
            <a:endParaRPr lang="el-GR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8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367306"/>
          </a:xfr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dirty="0">
                <a:solidFill>
                  <a:schemeClr val="tx1"/>
                </a:solidFill>
              </a:rPr>
              <a:t>Zeus transformed Pegasus into the </a:t>
            </a:r>
            <a:r>
              <a:rPr lang="en-US" dirty="0">
                <a:solidFill>
                  <a:schemeClr val="tx1"/>
                </a:solidFill>
                <a:hlinkClick r:id="rId2" tooltip="Pegasus (constellation)"/>
              </a:rPr>
              <a:t>eponymous constellation</a:t>
            </a:r>
            <a:r>
              <a:rPr lang="en-US" dirty="0">
                <a:solidFill>
                  <a:schemeClr val="tx1"/>
                </a:solidFill>
              </a:rPr>
              <a:t> and placed him up in the sky.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3400022" y="2250416"/>
            <a:ext cx="4948707" cy="3711530"/>
          </a:xfrm>
          <a:prstGeom prst="rect">
            <a:avLst/>
          </a:prstGeom>
        </p:spPr>
      </p:pic>
      <p:sp>
        <p:nvSpPr>
          <p:cNvPr id="3" name="AutoShape 2" descr="Image result for PEGA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838450"/>
            <a:ext cx="5310891" cy="35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3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58504"/>
            <a:ext cx="4607082" cy="561803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6233375" y="1764407"/>
            <a:ext cx="4443211" cy="29621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VASE WITH A DRAWING OF PEGASUS.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0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90" y="235351"/>
            <a:ext cx="5341713" cy="4531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1690" y="4868213"/>
            <a:ext cx="4752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</a:t>
            </a:r>
            <a:r>
              <a:rPr lang="en-GB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IS WHITE</a:t>
            </a:r>
            <a:endParaRPr lang="el-GR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1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989" y="1790164"/>
            <a:ext cx="8319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 smtClean="0">
                <a:solidFill>
                  <a:srgbClr val="00FF99"/>
                </a:solidFill>
                <a:effectLst>
                  <a:glow rad="101600">
                    <a:srgbClr val="00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l-GR" sz="13800" b="1" dirty="0">
              <a:solidFill>
                <a:srgbClr val="00FF99"/>
              </a:solidFill>
              <a:effectLst>
                <a:glow rad="101600">
                  <a:srgbClr val="00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5" y="3705895"/>
            <a:ext cx="4040210" cy="3030158"/>
          </a:xfrm>
          <a:prstGeom prst="rect">
            <a:avLst/>
          </a:prstGeom>
        </p:spPr>
      </p:pic>
      <p:pic>
        <p:nvPicPr>
          <p:cNvPr id="2050" name="Picture 2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59" y="170688"/>
            <a:ext cx="4522117" cy="18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v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49</Words>
  <Application>Microsoft Office PowerPoint</Application>
  <PresentationFormat>Custom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Savon</vt:lpstr>
      <vt:lpstr>Office Theme</vt:lpstr>
      <vt:lpstr>PeGASUS</vt:lpstr>
      <vt:lpstr>PowerPoint Presentation</vt:lpstr>
      <vt:lpstr>HISTORY</vt:lpstr>
      <vt:lpstr> Zeus transformed Pegasus into the eponymous constellation and placed him up in the sky.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19</cp:revision>
  <dcterms:created xsi:type="dcterms:W3CDTF">2018-01-20T14:21:00Z</dcterms:created>
  <dcterms:modified xsi:type="dcterms:W3CDTF">2018-03-12T10:02:44Z</dcterms:modified>
</cp:coreProperties>
</file>