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5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531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427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48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025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07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73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21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5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34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21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255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6D85D-845F-4E20-9989-1F089D8B9100}" type="datetimeFigureOut">
              <a:rPr lang="el-GR" smtClean="0"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9809B-EF28-4F86-970E-B30C15ED4E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2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ife Skills Class Rules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077072"/>
            <a:ext cx="6768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Kleopas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Salamiotis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Year5 (1) Group A</a:t>
            </a:r>
          </a:p>
        </p:txBody>
      </p:sp>
    </p:spTree>
    <p:extLst>
      <p:ext uri="{BB962C8B-B14F-4D97-AF65-F5344CB8AC3E}">
        <p14:creationId xmlns:p14="http://schemas.microsoft.com/office/powerpoint/2010/main" val="250434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7270"/>
            <a:ext cx="4680520" cy="37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8524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ROYLES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579296" cy="4896544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lift our hand to talk.</a:t>
            </a:r>
          </a:p>
          <a:p>
            <a:r>
              <a:rPr lang="en-US" dirty="0"/>
              <a:t>w</a:t>
            </a:r>
            <a:r>
              <a:rPr lang="en-US" dirty="0" smtClean="0"/>
              <a:t>e help our classmates.</a:t>
            </a:r>
          </a:p>
          <a:p>
            <a:r>
              <a:rPr lang="en-US" dirty="0" smtClean="0"/>
              <a:t>We do not run in the classroom.</a:t>
            </a:r>
          </a:p>
          <a:p>
            <a:r>
              <a:rPr lang="en-US" dirty="0"/>
              <a:t>W</a:t>
            </a:r>
            <a:r>
              <a:rPr lang="en-US" dirty="0" smtClean="0"/>
              <a:t>e don’t  hit each other.</a:t>
            </a:r>
          </a:p>
          <a:p>
            <a:r>
              <a:rPr lang="en-US" dirty="0"/>
              <a:t>W</a:t>
            </a:r>
            <a:r>
              <a:rPr lang="en-US" dirty="0" smtClean="0"/>
              <a:t>e do not  talk to each other during the lesson.</a:t>
            </a:r>
          </a:p>
          <a:p>
            <a:r>
              <a:rPr lang="en-US" dirty="0" smtClean="0"/>
              <a:t>We listen carefully to the others when they talk.</a:t>
            </a:r>
          </a:p>
          <a:p>
            <a:r>
              <a:rPr lang="en-US" dirty="0" smtClean="0"/>
              <a:t>We participate in the lesson.</a:t>
            </a:r>
          </a:p>
          <a:p>
            <a:r>
              <a:rPr lang="en-US" dirty="0" smtClean="0"/>
              <a:t>We </a:t>
            </a:r>
            <a:r>
              <a:rPr lang="en-US" smtClean="0"/>
              <a:t>do our homework.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Wave 3"/>
          <p:cNvSpPr/>
          <p:nvPr/>
        </p:nvSpPr>
        <p:spPr>
          <a:xfrm>
            <a:off x="6300192" y="1772816"/>
            <a:ext cx="2664296" cy="2358380"/>
          </a:xfrm>
          <a:prstGeom prst="wave">
            <a:avLst>
              <a:gd name="adj1" fmla="val 12500"/>
              <a:gd name="adj2" fmla="val 7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LIFE SKILLS CLASS RULES</a:t>
            </a:r>
            <a:endParaRPr lang="el-G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1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Life Skills Class Rules</vt:lpstr>
      <vt:lpstr>PowerPoint Presentation</vt:lpstr>
      <vt:lpstr>ROYLES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ΑΓΩΓΗ ΥΓΕΙΑΣ-GLLIL</dc:title>
  <dc:creator>User</dc:creator>
  <cp:lastModifiedBy>Administrator</cp:lastModifiedBy>
  <cp:revision>11</cp:revision>
  <dcterms:created xsi:type="dcterms:W3CDTF">2017-12-15T15:01:36Z</dcterms:created>
  <dcterms:modified xsi:type="dcterms:W3CDTF">2018-06-07T06:33:27Z</dcterms:modified>
</cp:coreProperties>
</file>