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2" r:id="rId5"/>
    <p:sldId id="264" r:id="rId6"/>
    <p:sldId id="265" r:id="rId7"/>
    <p:sldId id="266" r:id="rId8"/>
    <p:sldId id="267" r:id="rId9"/>
    <p:sldId id="25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>
        <p:scale>
          <a:sx n="82" d="100"/>
          <a:sy n="82" d="100"/>
        </p:scale>
        <p:origin x="-804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FA71F-900E-4198-B793-D509D3201210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2D5C-A0F6-4E6A-8E7F-94E992A0B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FA71F-900E-4198-B793-D509D3201210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2D5C-A0F6-4E6A-8E7F-94E992A0B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FA71F-900E-4198-B793-D509D3201210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2D5C-A0F6-4E6A-8E7F-94E992A0B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FA71F-900E-4198-B793-D509D3201210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2D5C-A0F6-4E6A-8E7F-94E992A0B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FA71F-900E-4198-B793-D509D3201210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2D5C-A0F6-4E6A-8E7F-94E992A0B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FA71F-900E-4198-B793-D509D3201210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2D5C-A0F6-4E6A-8E7F-94E992A0B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FA71F-900E-4198-B793-D509D3201210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2D5C-A0F6-4E6A-8E7F-94E992A0B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FA71F-900E-4198-B793-D509D3201210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2D5C-A0F6-4E6A-8E7F-94E992A0B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FA71F-900E-4198-B793-D509D3201210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2D5C-A0F6-4E6A-8E7F-94E992A0B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FA71F-900E-4198-B793-D509D3201210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2D5C-A0F6-4E6A-8E7F-94E992A0B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FA71F-900E-4198-B793-D509D3201210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12D5C-A0F6-4E6A-8E7F-94E992A0B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FA71F-900E-4198-B793-D509D3201210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12D5C-A0F6-4E6A-8E7F-94E992A0B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www.shutterstock.com/subscribe.m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Βρες το αταίριαστο</a:t>
            </a:r>
            <a:endParaRPr lang="en-US" dirty="0"/>
          </a:p>
        </p:txBody>
      </p:sp>
      <p:pic>
        <p:nvPicPr>
          <p:cNvPr id="4" name="Picture 2" descr="Rear view of a Sheep looking away against white background - stock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852936"/>
            <a:ext cx="1734510" cy="1499388"/>
          </a:xfrm>
          <a:prstGeom prst="rect">
            <a:avLst/>
          </a:prstGeom>
          <a:noFill/>
        </p:spPr>
      </p:pic>
      <p:sp>
        <p:nvSpPr>
          <p:cNvPr id="8" name="Rectangle 7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1043608" y="5589240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3203848" y="5589240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" action="ppaction://noaction" highlightClick="1">
              <a:snd r:embed="rId3" name="bomb.wav"/>
            </a:hlinkClick>
          </p:cNvPr>
          <p:cNvSpPr/>
          <p:nvPr/>
        </p:nvSpPr>
        <p:spPr>
          <a:xfrm>
            <a:off x="7380312" y="5589240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5508104" y="5589240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7812360" y="404664"/>
            <a:ext cx="864096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hutterstock_899278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00000" y="2422800"/>
            <a:ext cx="1944000" cy="2062799"/>
          </a:xfrm>
          <a:prstGeom prst="rect">
            <a:avLst/>
          </a:prstGeom>
        </p:spPr>
      </p:pic>
      <p:pic>
        <p:nvPicPr>
          <p:cNvPr id="14" name="Picture 13" descr="shutterstock_1651588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00" y="2422800"/>
            <a:ext cx="1656000" cy="2650449"/>
          </a:xfrm>
          <a:prstGeom prst="rect">
            <a:avLst/>
          </a:prstGeom>
        </p:spPr>
      </p:pic>
      <p:pic>
        <p:nvPicPr>
          <p:cNvPr id="15" name="Picture 14" descr="shutterstock_12730694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000" y="2854800"/>
            <a:ext cx="2232000" cy="1596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768" y="2924944"/>
            <a:ext cx="4104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ΤΕΛΟΣ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Βρες το αταίριαστο</a:t>
            </a:r>
            <a:endParaRPr lang="en-US" dirty="0"/>
          </a:p>
        </p:txBody>
      </p:sp>
      <p:sp>
        <p:nvSpPr>
          <p:cNvPr id="7" name="Rectangle 6">
            <a:hlinkClick r:id="" action="ppaction://noaction" highlightClick="1">
              <a:snd r:embed="rId2" name="bomb.wav"/>
            </a:hlinkClick>
          </p:cNvPr>
          <p:cNvSpPr/>
          <p:nvPr/>
        </p:nvSpPr>
        <p:spPr>
          <a:xfrm>
            <a:off x="1043608" y="5589240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" action="ppaction://noaction" highlightClick="1">
              <a:snd r:embed="rId2" name="bomb.wav"/>
            </a:hlinkClick>
          </p:cNvPr>
          <p:cNvSpPr/>
          <p:nvPr/>
        </p:nvSpPr>
        <p:spPr>
          <a:xfrm>
            <a:off x="4860032" y="5589240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" action="ppaction://noaction" highlightClick="1">
              <a:snd r:embed="rId2" name="bomb.wav"/>
            </a:hlinkClick>
          </p:cNvPr>
          <p:cNvSpPr/>
          <p:nvPr/>
        </p:nvSpPr>
        <p:spPr>
          <a:xfrm>
            <a:off x="7380312" y="5589240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2987824" y="5589240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7812360" y="404664"/>
            <a:ext cx="864096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hutterstock_1594305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6000" y="1918800"/>
            <a:ext cx="1656000" cy="2418384"/>
          </a:xfrm>
          <a:prstGeom prst="rect">
            <a:avLst/>
          </a:prstGeom>
        </p:spPr>
      </p:pic>
      <p:pic>
        <p:nvPicPr>
          <p:cNvPr id="17" name="Picture 16" descr="shutterstock_865005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2000" y="2134800"/>
            <a:ext cx="1144800" cy="1585065"/>
          </a:xfrm>
          <a:prstGeom prst="rect">
            <a:avLst/>
          </a:prstGeom>
        </p:spPr>
      </p:pic>
      <p:pic>
        <p:nvPicPr>
          <p:cNvPr id="18" name="Picture 17" descr="shutterstock_571219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6000" y="2350800"/>
            <a:ext cx="2288967" cy="1717200"/>
          </a:xfrm>
          <a:prstGeom prst="rect">
            <a:avLst/>
          </a:prstGeom>
        </p:spPr>
      </p:pic>
      <p:pic>
        <p:nvPicPr>
          <p:cNvPr id="19" name="Picture 18" descr="shutterstock_10747236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96000" y="2422800"/>
            <a:ext cx="2448000" cy="1401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Βρες το αταίριαστο</a:t>
            </a:r>
            <a:endParaRPr lang="en-US" dirty="0"/>
          </a:p>
        </p:txBody>
      </p:sp>
      <p:sp>
        <p:nvSpPr>
          <p:cNvPr id="10" name="Rectangle 9">
            <a:hlinkClick r:id="" action="ppaction://noaction" highlightClick="1">
              <a:snd r:embed="rId2" name="bomb.wav"/>
            </a:hlinkClick>
          </p:cNvPr>
          <p:cNvSpPr/>
          <p:nvPr/>
        </p:nvSpPr>
        <p:spPr>
          <a:xfrm>
            <a:off x="1043608" y="5589240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" action="ppaction://noaction" highlightClick="1">
              <a:snd r:embed="rId2" name="bomb.wav"/>
            </a:hlinkClick>
          </p:cNvPr>
          <p:cNvSpPr/>
          <p:nvPr/>
        </p:nvSpPr>
        <p:spPr>
          <a:xfrm>
            <a:off x="3203848" y="5589240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" action="ppaction://noaction" highlightClick="1">
              <a:snd r:embed="rId2" name="bomb.wav"/>
            </a:hlinkClick>
          </p:cNvPr>
          <p:cNvSpPr/>
          <p:nvPr/>
        </p:nvSpPr>
        <p:spPr>
          <a:xfrm>
            <a:off x="5220072" y="5589240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7308304" y="5589240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7812360" y="404664"/>
            <a:ext cx="864096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hutterstock_1594305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2132856"/>
            <a:ext cx="1656000" cy="2418384"/>
          </a:xfrm>
          <a:prstGeom prst="rect">
            <a:avLst/>
          </a:prstGeom>
        </p:spPr>
      </p:pic>
      <p:pic>
        <p:nvPicPr>
          <p:cNvPr id="17" name="Picture 16" descr="shutterstock_1535298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000" y="1267200"/>
            <a:ext cx="2088000" cy="3137572"/>
          </a:xfrm>
          <a:prstGeom prst="rect">
            <a:avLst/>
          </a:prstGeom>
        </p:spPr>
      </p:pic>
      <p:pic>
        <p:nvPicPr>
          <p:cNvPr id="18" name="Picture 17" descr="shutterstock_1139424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2206800"/>
            <a:ext cx="1839600" cy="2069329"/>
          </a:xfrm>
          <a:prstGeom prst="rect">
            <a:avLst/>
          </a:prstGeom>
        </p:spPr>
      </p:pic>
      <p:pic>
        <p:nvPicPr>
          <p:cNvPr id="19" name="Picture 18" descr="shutterstock_1049178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000" y="2638800"/>
            <a:ext cx="2304000" cy="1216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Βρες το αταίριαστο</a:t>
            </a:r>
            <a:endParaRPr lang="en-US" dirty="0"/>
          </a:p>
        </p:txBody>
      </p:sp>
      <p:sp>
        <p:nvSpPr>
          <p:cNvPr id="8" name="Rectangle 7">
            <a:hlinkClick r:id="" action="ppaction://noaction" highlightClick="1">
              <a:snd r:embed="rId2" name="bomb.wav"/>
            </a:hlinkClick>
          </p:cNvPr>
          <p:cNvSpPr/>
          <p:nvPr/>
        </p:nvSpPr>
        <p:spPr>
          <a:xfrm>
            <a:off x="5292080" y="5589240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" action="ppaction://noaction" highlightClick="1">
              <a:snd r:embed="rId2" name="bomb.wav"/>
            </a:hlinkClick>
          </p:cNvPr>
          <p:cNvSpPr/>
          <p:nvPr/>
        </p:nvSpPr>
        <p:spPr>
          <a:xfrm>
            <a:off x="3203848" y="5589240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" action="ppaction://noaction" highlightClick="1">
              <a:snd r:embed="rId2" name="bomb.wav"/>
            </a:hlinkClick>
          </p:cNvPr>
          <p:cNvSpPr/>
          <p:nvPr/>
        </p:nvSpPr>
        <p:spPr>
          <a:xfrm>
            <a:off x="7380312" y="5589240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1259632" y="5589240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7812360" y="404664"/>
            <a:ext cx="864096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hutterstock_1535298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6000" y="1443556"/>
            <a:ext cx="2088000" cy="3137572"/>
          </a:xfrm>
          <a:prstGeom prst="rect">
            <a:avLst/>
          </a:prstGeom>
        </p:spPr>
      </p:pic>
      <p:pic>
        <p:nvPicPr>
          <p:cNvPr id="17" name="Picture 16" descr="shutterstock_1049178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000" y="3140968"/>
            <a:ext cx="2304000" cy="1216622"/>
          </a:xfrm>
          <a:prstGeom prst="rect">
            <a:avLst/>
          </a:prstGeom>
        </p:spPr>
      </p:pic>
      <p:pic>
        <p:nvPicPr>
          <p:cNvPr id="19" name="Picture 18" descr="shutterstock_865005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2000" y="2924944"/>
            <a:ext cx="1144800" cy="1585065"/>
          </a:xfrm>
          <a:prstGeom prst="rect">
            <a:avLst/>
          </a:prstGeom>
        </p:spPr>
      </p:pic>
      <p:pic>
        <p:nvPicPr>
          <p:cNvPr id="20" name="Picture 19" descr="shutterstock_9713892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2000" y="2914992"/>
            <a:ext cx="2340000" cy="1522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Βρες το αταίριαστο</a:t>
            </a:r>
            <a:endParaRPr lang="en-US" dirty="0"/>
          </a:p>
        </p:txBody>
      </p:sp>
      <p:sp>
        <p:nvSpPr>
          <p:cNvPr id="7" name="Rectangle 6">
            <a:hlinkClick r:id="" action="ppaction://noaction" highlightClick="1">
              <a:snd r:embed="rId2" name="bomb.wav"/>
            </a:hlinkClick>
          </p:cNvPr>
          <p:cNvSpPr/>
          <p:nvPr/>
        </p:nvSpPr>
        <p:spPr>
          <a:xfrm>
            <a:off x="1043608" y="5589240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" action="ppaction://noaction" highlightClick="1">
              <a:snd r:embed="rId2" name="bomb.wav"/>
            </a:hlinkClick>
          </p:cNvPr>
          <p:cNvSpPr/>
          <p:nvPr/>
        </p:nvSpPr>
        <p:spPr>
          <a:xfrm>
            <a:off x="5724128" y="5589240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" action="ppaction://noaction" highlightClick="1">
              <a:snd r:embed="rId2" name="bomb.wav"/>
            </a:hlinkClick>
          </p:cNvPr>
          <p:cNvSpPr/>
          <p:nvPr/>
        </p:nvSpPr>
        <p:spPr>
          <a:xfrm>
            <a:off x="7380312" y="5589240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3563888" y="5517232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7812360" y="404664"/>
            <a:ext cx="864096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hutterstock_1509582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4000" y="2422800"/>
            <a:ext cx="2196000" cy="1647000"/>
          </a:xfrm>
          <a:prstGeom prst="rect">
            <a:avLst/>
          </a:prstGeom>
        </p:spPr>
      </p:pic>
      <p:pic>
        <p:nvPicPr>
          <p:cNvPr id="17" name="Picture 16" descr="shutterstock_1498225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0000" y="2494800"/>
            <a:ext cx="2084400" cy="1563300"/>
          </a:xfrm>
          <a:prstGeom prst="rect">
            <a:avLst/>
          </a:prstGeom>
        </p:spPr>
      </p:pic>
      <p:pic>
        <p:nvPicPr>
          <p:cNvPr id="18" name="Picture 17" descr="shutterstock_565752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00" y="2422800"/>
            <a:ext cx="2037600" cy="1355414"/>
          </a:xfrm>
          <a:prstGeom prst="rect">
            <a:avLst/>
          </a:prstGeom>
        </p:spPr>
      </p:pic>
      <p:pic>
        <p:nvPicPr>
          <p:cNvPr id="19" name="Picture 18" descr="shutterstock_7325036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000" y="2566800"/>
            <a:ext cx="1443600" cy="1088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Βρες το αταίριαστο</a:t>
            </a:r>
            <a:endParaRPr lang="en-US" dirty="0"/>
          </a:p>
        </p:txBody>
      </p:sp>
      <p:sp>
        <p:nvSpPr>
          <p:cNvPr id="7" name="Rectangle 6">
            <a:hlinkClick r:id="" action="ppaction://noaction" highlightClick="1">
              <a:snd r:embed="rId2" name="bomb.wav"/>
            </a:hlinkClick>
          </p:cNvPr>
          <p:cNvSpPr/>
          <p:nvPr/>
        </p:nvSpPr>
        <p:spPr>
          <a:xfrm>
            <a:off x="1043608" y="5589240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" action="ppaction://noaction" highlightClick="1">
              <a:snd r:embed="rId2" name="bomb.wav"/>
            </a:hlinkClick>
          </p:cNvPr>
          <p:cNvSpPr/>
          <p:nvPr/>
        </p:nvSpPr>
        <p:spPr>
          <a:xfrm>
            <a:off x="3203848" y="5589240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" action="ppaction://noaction" highlightClick="1">
              <a:snd r:embed="rId2" name="bomb.wav"/>
            </a:hlinkClick>
          </p:cNvPr>
          <p:cNvSpPr/>
          <p:nvPr/>
        </p:nvSpPr>
        <p:spPr>
          <a:xfrm>
            <a:off x="5220072" y="5517232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7452320" y="5517232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7812360" y="404664"/>
            <a:ext cx="864096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hutterstock_1257496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000" y="2206800"/>
            <a:ext cx="1504508" cy="2293200"/>
          </a:xfrm>
          <a:prstGeom prst="rect">
            <a:avLst/>
          </a:prstGeom>
        </p:spPr>
      </p:pic>
      <p:pic>
        <p:nvPicPr>
          <p:cNvPr id="14" name="Picture 13" descr="shutterstock_1036650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0000">
            <a:off x="2772000" y="2350800"/>
            <a:ext cx="1882367" cy="2232000"/>
          </a:xfrm>
          <a:prstGeom prst="rect">
            <a:avLst/>
          </a:prstGeom>
        </p:spPr>
      </p:pic>
      <p:pic>
        <p:nvPicPr>
          <p:cNvPr id="18" name="Picture 17" descr="shutterstock_1535298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1628800"/>
            <a:ext cx="2088000" cy="3137572"/>
          </a:xfrm>
          <a:prstGeom prst="rect">
            <a:avLst/>
          </a:prstGeom>
        </p:spPr>
      </p:pic>
      <p:pic>
        <p:nvPicPr>
          <p:cNvPr id="19" name="Picture 18" descr="shutterstock_70158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000" y="1990800"/>
            <a:ext cx="2592000" cy="25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Βρες το αταίριαστο</a:t>
            </a:r>
            <a:endParaRPr lang="en-US" dirty="0"/>
          </a:p>
        </p:txBody>
      </p:sp>
      <p:pic>
        <p:nvPicPr>
          <p:cNvPr id="7" name="Picture 8" descr="Sorrel Don stallion isolated on white - stock pho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556792"/>
            <a:ext cx="2664296" cy="2024865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1043608" y="4725144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1115616" y="2420888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" action="ppaction://noaction" highlightClick="1">
              <a:snd r:embed="rId4" name="bomb.wav"/>
            </a:hlinkClick>
          </p:cNvPr>
          <p:cNvSpPr/>
          <p:nvPr/>
        </p:nvSpPr>
        <p:spPr>
          <a:xfrm>
            <a:off x="7596336" y="2348880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>
            <a:off x="7740352" y="4581128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7812360" y="404664"/>
            <a:ext cx="864096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hutterstock_685850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8000" y="4078800"/>
            <a:ext cx="1872000" cy="1533035"/>
          </a:xfrm>
          <a:prstGeom prst="rect">
            <a:avLst/>
          </a:prstGeom>
        </p:spPr>
      </p:pic>
      <p:pic>
        <p:nvPicPr>
          <p:cNvPr id="17" name="Picture 16" descr="shutterstock_450113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1985" y="4296934"/>
            <a:ext cx="3096359" cy="14363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1700808"/>
            <a:ext cx="148001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Βρες το αταίριαστο</a:t>
            </a:r>
            <a:endParaRPr lang="en-US" dirty="0"/>
          </a:p>
        </p:txBody>
      </p:sp>
      <p:sp>
        <p:nvSpPr>
          <p:cNvPr id="7" name="Rectangle 6">
            <a:hlinkClick r:id="" action="ppaction://noaction" highlightClick="1">
              <a:snd r:embed="rId2" name="bomb.wav"/>
            </a:hlinkClick>
          </p:cNvPr>
          <p:cNvSpPr/>
          <p:nvPr/>
        </p:nvSpPr>
        <p:spPr>
          <a:xfrm>
            <a:off x="1115616" y="4797152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" action="ppaction://noaction" highlightClick="1">
              <a:snd r:embed="rId2" name="bomb.wav"/>
            </a:hlinkClick>
          </p:cNvPr>
          <p:cNvSpPr/>
          <p:nvPr/>
        </p:nvSpPr>
        <p:spPr>
          <a:xfrm>
            <a:off x="3707904" y="4797152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" action="ppaction://noaction" highlightClick="1">
              <a:snd r:embed="rId2" name="bomb.wav"/>
            </a:hlinkClick>
          </p:cNvPr>
          <p:cNvSpPr/>
          <p:nvPr/>
        </p:nvSpPr>
        <p:spPr>
          <a:xfrm>
            <a:off x="6228184" y="4797152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8028384" y="4797152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7812360" y="404664"/>
            <a:ext cx="864096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hutterstock_565752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46768" y="2505634"/>
            <a:ext cx="2037600" cy="1355414"/>
          </a:xfrm>
          <a:prstGeom prst="rect">
            <a:avLst/>
          </a:prstGeom>
        </p:spPr>
      </p:pic>
      <p:pic>
        <p:nvPicPr>
          <p:cNvPr id="17" name="Picture 16" descr="shutterstock_1651588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496" y="2060848"/>
            <a:ext cx="1656000" cy="2650449"/>
          </a:xfrm>
          <a:prstGeom prst="rect">
            <a:avLst/>
          </a:prstGeom>
        </p:spPr>
      </p:pic>
      <p:pic>
        <p:nvPicPr>
          <p:cNvPr id="18" name="Picture 17" descr="shutterstock_1185937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00000" y="2276872"/>
            <a:ext cx="2951292" cy="1967528"/>
          </a:xfrm>
          <a:prstGeom prst="rect">
            <a:avLst/>
          </a:prstGeom>
        </p:spPr>
      </p:pic>
      <p:pic>
        <p:nvPicPr>
          <p:cNvPr id="19" name="Picture 18" descr="shutterstock_90963653.jp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422800"/>
            <a:ext cx="2592000" cy="18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Βρες το αταίριαστο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>
            <a:hlinkClick r:id="" action="ppaction://noaction" highlightClick="1">
              <a:snd r:embed="rId2" name="bomb.wav"/>
            </a:hlinkClick>
          </p:cNvPr>
          <p:cNvSpPr/>
          <p:nvPr/>
        </p:nvSpPr>
        <p:spPr>
          <a:xfrm>
            <a:off x="1043608" y="5589240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" action="ppaction://noaction" highlightClick="1">
              <a:snd r:embed="rId2" name="bomb.wav"/>
            </a:hlinkClick>
          </p:cNvPr>
          <p:cNvSpPr/>
          <p:nvPr/>
        </p:nvSpPr>
        <p:spPr>
          <a:xfrm>
            <a:off x="3203848" y="5589240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" action="ppaction://noaction" highlightClick="1">
              <a:snd r:embed="rId2" name="bomb.wav"/>
            </a:hlinkClick>
          </p:cNvPr>
          <p:cNvSpPr/>
          <p:nvPr/>
        </p:nvSpPr>
        <p:spPr>
          <a:xfrm>
            <a:off x="5508104" y="5517232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7524328" y="5517232"/>
            <a:ext cx="792088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7812360" y="404664"/>
            <a:ext cx="864096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hutterstock_150253787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000" y="2710800"/>
            <a:ext cx="2520000" cy="1792800"/>
          </a:xfrm>
          <a:prstGeom prst="rect">
            <a:avLst/>
          </a:prstGeom>
        </p:spPr>
      </p:pic>
      <p:pic>
        <p:nvPicPr>
          <p:cNvPr id="13" name="Picture 12" descr="shutterstock_32969155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0000" y="2638800"/>
            <a:ext cx="1735200" cy="1512000"/>
          </a:xfrm>
          <a:prstGeom prst="rect">
            <a:avLst/>
          </a:prstGeom>
        </p:spPr>
      </p:pic>
      <p:pic>
        <p:nvPicPr>
          <p:cNvPr id="14" name="Picture 13" descr="shutterstock_163286282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0400" y="2780928"/>
            <a:ext cx="2523600" cy="1684229"/>
          </a:xfrm>
          <a:prstGeom prst="rect">
            <a:avLst/>
          </a:prstGeom>
        </p:spPr>
      </p:pic>
      <p:pic>
        <p:nvPicPr>
          <p:cNvPr id="16" name="Picture 15" descr="shutterstock_12712377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001" y="2276872"/>
            <a:ext cx="1852234" cy="1733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28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Βρες το αταίριαστο</vt:lpstr>
      <vt:lpstr>Βρες το αταίριαστο</vt:lpstr>
      <vt:lpstr>Βρες το αταίριαστο</vt:lpstr>
      <vt:lpstr>Βρες το αταίριαστο</vt:lpstr>
      <vt:lpstr>Βρες το αταίριαστο</vt:lpstr>
      <vt:lpstr>Βρες το αταίριαστο</vt:lpstr>
      <vt:lpstr>Βρες το αταίριαστο</vt:lpstr>
      <vt:lpstr>Βρες το αταίριαστο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17</cp:revision>
  <dcterms:created xsi:type="dcterms:W3CDTF">2014-03-11T07:42:24Z</dcterms:created>
  <dcterms:modified xsi:type="dcterms:W3CDTF">2014-09-11T06:02:16Z</dcterms:modified>
</cp:coreProperties>
</file>