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85259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98264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81975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30625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8239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07614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00157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49228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27871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80061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54249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FE818-FE6B-44FA-9F6F-11F1573A4597}" type="datetimeFigureOut">
              <a:rPr lang="en-CY" smtClean="0"/>
              <a:t>29/03/2020</a:t>
            </a:fld>
            <a:endParaRPr lang="en-C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60B22-CE43-4FE8-96F2-6876B5702B01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98864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urchofcyprus.org.cy/6960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mariostokas.com.c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5CCEF-68D9-4F63-982A-64D3887B54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E07BC-0B65-40FA-A6D9-631FA95AE088}"/>
              </a:ext>
            </a:extLst>
          </p:cNvPr>
          <p:cNvSpPr txBox="1"/>
          <p:nvPr/>
        </p:nvSpPr>
        <p:spPr>
          <a:xfrm>
            <a:off x="8761299" y="5411600"/>
            <a:ext cx="31608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«Απελευθερωτικός Αγώνας 1955 – 59»</a:t>
            </a:r>
            <a:endParaRPr lang="en-CY" sz="2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9A8A9E-1DA4-41D3-A59B-0C51F8F28880}"/>
              </a:ext>
            </a:extLst>
          </p:cNvPr>
          <p:cNvSpPr txBox="1"/>
          <p:nvPr/>
        </p:nvSpPr>
        <p:spPr>
          <a:xfrm>
            <a:off x="9120538" y="462091"/>
            <a:ext cx="2442410" cy="1773382"/>
          </a:xfrm>
          <a:prstGeom prst="rect">
            <a:avLst/>
          </a:prstGeom>
          <a:pattFill prst="ltUpDiag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61689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food, mug, glass, coffee&#10;&#10;Description automatically generated">
            <a:extLst>
              <a:ext uri="{FF2B5EF4-FFF2-40B4-BE49-F238E27FC236}">
                <a16:creationId xmlns:a16="http://schemas.microsoft.com/office/drawing/2014/main" id="{CA69D9AD-7391-44AF-AE07-B61237C0C1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249" y="5251030"/>
            <a:ext cx="1647277" cy="1235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05D28-6F59-4086-B8DF-3658BB5E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/>
              <a:t>«Την Ελλάδα αγαπώ»</a:t>
            </a:r>
            <a:endParaRPr lang="en-CY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FB36E-F30A-43AA-AB6C-E5A72570C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50" y="14350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Ο Συνθέτης 						Ο Στιχουργός </a:t>
            </a:r>
            <a:endParaRPr lang="en-CY" sz="2000" dirty="0"/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07D0EDFF-FB9C-42BB-9B14-2A4E589210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776" y="1786986"/>
            <a:ext cx="3218473" cy="2429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30E12F-9D60-46CF-AB05-D4A7122DB1F5}"/>
              </a:ext>
            </a:extLst>
          </p:cNvPr>
          <p:cNvSpPr txBox="1"/>
          <p:nvPr/>
        </p:nvSpPr>
        <p:spPr>
          <a:xfrm>
            <a:off x="375150" y="4216652"/>
            <a:ext cx="597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		</a:t>
            </a:r>
            <a:r>
              <a:rPr lang="en-US" dirty="0"/>
              <a:t>			   </a:t>
            </a:r>
            <a:r>
              <a:rPr lang="el-GR" dirty="0"/>
              <a:t>Μάριος Τόκας</a:t>
            </a:r>
            <a:endParaRPr lang="en-US" dirty="0"/>
          </a:p>
          <a:p>
            <a:r>
              <a:rPr lang="el-GR" dirty="0"/>
              <a:t>Διάβασε την ζωή του Μάριου Τόκα στον πιο κάτω σύνδεσμο</a:t>
            </a:r>
            <a:r>
              <a:rPr lang="en-US" dirty="0"/>
              <a:t>: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F51EF-40C7-4DC5-BB78-187252A01C95}"/>
              </a:ext>
            </a:extLst>
          </p:cNvPr>
          <p:cNvSpPr txBox="1"/>
          <p:nvPr/>
        </p:nvSpPr>
        <p:spPr>
          <a:xfrm>
            <a:off x="1927061" y="4831134"/>
            <a:ext cx="2905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https://mariostokas.com.cy/</a:t>
            </a:r>
            <a:endParaRPr lang="en-CY" dirty="0"/>
          </a:p>
        </p:txBody>
      </p:sp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D73A447E-4D77-4F11-B2AE-A05D633AC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931" y="1732263"/>
            <a:ext cx="2689546" cy="2865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A5C825-899E-4F69-B68E-6A81D3F63340}"/>
              </a:ext>
            </a:extLst>
          </p:cNvPr>
          <p:cNvSpPr txBox="1"/>
          <p:nvPr/>
        </p:nvSpPr>
        <p:spPr>
          <a:xfrm>
            <a:off x="6952836" y="4652209"/>
            <a:ext cx="4865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			     Ευαγόρας Παλληκαρίδης</a:t>
            </a:r>
          </a:p>
          <a:p>
            <a:r>
              <a:rPr lang="el-GR" dirty="0"/>
              <a:t>Διάβασε τη ζωή του Ευαγόρα Παλληκαρίδη στον πιο κάτω σύνδεσμο</a:t>
            </a:r>
            <a:r>
              <a:rPr lang="en-US" dirty="0"/>
              <a:t>:</a:t>
            </a:r>
            <a:endParaRPr lang="en-CY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2D598-EE3B-4446-842B-B02B2908C63F}"/>
              </a:ext>
            </a:extLst>
          </p:cNvPr>
          <p:cNvSpPr txBox="1"/>
          <p:nvPr/>
        </p:nvSpPr>
        <p:spPr>
          <a:xfrm>
            <a:off x="8860836" y="5236985"/>
            <a:ext cx="356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/>
              </a:rPr>
              <a:t>https://churchofcyprus.org.cy/6960</a:t>
            </a:r>
            <a:endParaRPr lang="en-CY" sz="1600" dirty="0"/>
          </a:p>
        </p:txBody>
      </p:sp>
    </p:spTree>
    <p:extLst>
      <p:ext uri="{BB962C8B-B14F-4D97-AF65-F5344CB8AC3E}">
        <p14:creationId xmlns:p14="http://schemas.microsoft.com/office/powerpoint/2010/main" val="21211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C1EDD-B58D-41B1-9EC8-288A4F75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3000" b="1" dirty="0"/>
              <a:t>«Την Ελλάδα αγαπώ»</a:t>
            </a:r>
            <a:endParaRPr lang="en-CY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95D12-774B-4E18-85EC-0569C21B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132"/>
            <a:ext cx="3788065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l-GR" dirty="0"/>
              <a:t>Ρώτησε τα μάτια που δακρύζουν, κάποια αλήθεια να σου πουν,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κλαίνε πικρά να σ’ αντικρίσουν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γιατί μπορεί να σ’ αγαπούν. </a:t>
            </a:r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Την Ελλάδα αγαπώ αλλά κι εσένα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μ’ έναν έρωτα μεγάλο, αληθινό,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τα γαλάζια σου τα μάτια, τα θλιμμένα, τον καθάριο της, θυμίζουν, ουρανό.</a:t>
            </a:r>
          </a:p>
          <a:p>
            <a:pPr marL="0" indent="0" algn="ctr">
              <a:spcBef>
                <a:spcPts val="0"/>
              </a:spcBef>
              <a:buNone/>
            </a:pPr>
            <a:endParaRPr lang="el-GR" dirty="0"/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Ρώτησε χείλη, φλογισμένα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όταν σε δουν, γιατί σιωπούν,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θα κινηθούν κι’ αυτά θλιμμένα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για να σου πουν πως σ’ αγαπούν.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Την Ελλάδα αγαπώ αλλά κι εσένα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μ’ έναν έρωτα μεγάλο, αληθινό,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l-GR" dirty="0"/>
              <a:t>τα γαλάζια σου τα μάτια, τα θλιμμένα, τον καθάριο της, θυμίζουν, ουρανό.</a:t>
            </a:r>
            <a:endParaRPr lang="en-CY" dirty="0"/>
          </a:p>
        </p:txBody>
      </p:sp>
      <p:pic>
        <p:nvPicPr>
          <p:cNvPr id="7" name="Picture 6" descr="A picture containing food, mug, glass, coffee&#10;&#10;Description automatically generated">
            <a:extLst>
              <a:ext uri="{FF2B5EF4-FFF2-40B4-BE49-F238E27FC236}">
                <a16:creationId xmlns:a16="http://schemas.microsoft.com/office/drawing/2014/main" id="{F907EFAA-F0B6-4B8F-9C3F-43C7B7CB03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360" y="5389814"/>
            <a:ext cx="1647277" cy="1235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6C4D6-255E-4FB8-883E-49B35C741A51}"/>
              </a:ext>
            </a:extLst>
          </p:cNvPr>
          <p:cNvSpPr txBox="1"/>
          <p:nvPr/>
        </p:nvSpPr>
        <p:spPr>
          <a:xfrm>
            <a:off x="838200" y="5464055"/>
            <a:ext cx="4498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Άκουσε το τραγούδι στον πιο κάτω σύνδεσμο</a:t>
            </a:r>
            <a:r>
              <a:rPr lang="en-US" sz="1600" dirty="0"/>
              <a:t>:</a:t>
            </a:r>
            <a:endParaRPr lang="en-CY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DA87B-E071-4596-A533-01BDA61CD572}"/>
              </a:ext>
            </a:extLst>
          </p:cNvPr>
          <p:cNvSpPr txBox="1"/>
          <p:nvPr/>
        </p:nvSpPr>
        <p:spPr>
          <a:xfrm>
            <a:off x="6834909" y="1651338"/>
            <a:ext cx="4119418" cy="86177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ΚΟΥΠΛΕ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n-US" dirty="0"/>
              <a:t>H </a:t>
            </a:r>
            <a:r>
              <a:rPr lang="el-GR" sz="1600" dirty="0"/>
              <a:t>στροφή με την οποία αρχίζει ένα τραγούδι και που επαναλαμβάνεται στην ίδια μελωδία αλλά με διαφορετικούς στίχους</a:t>
            </a:r>
            <a:endParaRPr lang="en-CY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3C0003-34BC-4316-AEB3-15D15F74B532}"/>
              </a:ext>
            </a:extLst>
          </p:cNvPr>
          <p:cNvSpPr txBox="1"/>
          <p:nvPr/>
        </p:nvSpPr>
        <p:spPr>
          <a:xfrm>
            <a:off x="6834909" y="2976901"/>
            <a:ext cx="4119418" cy="86177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ΡΕΦΡΕΝ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n-US" sz="1600" dirty="0"/>
              <a:t>H</a:t>
            </a:r>
            <a:r>
              <a:rPr lang="el-GR" sz="1600" dirty="0"/>
              <a:t> στροφή ενός τραγουδιού που επαναλαμβάνεται στην ίδια μελωδία και με ίδιους στίχους</a:t>
            </a:r>
            <a:endParaRPr lang="en-CY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C9FD6-E053-4A42-8FC0-4B42117A27FC}"/>
              </a:ext>
            </a:extLst>
          </p:cNvPr>
          <p:cNvSpPr txBox="1"/>
          <p:nvPr/>
        </p:nvSpPr>
        <p:spPr>
          <a:xfrm>
            <a:off x="6834909" y="4248727"/>
            <a:ext cx="4119418" cy="86177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Ερώτηση</a:t>
            </a:r>
            <a:r>
              <a:rPr lang="en-GB" b="1" dirty="0"/>
              <a:t>:</a:t>
            </a:r>
            <a:r>
              <a:rPr lang="el-GR" dirty="0"/>
              <a:t> </a:t>
            </a:r>
            <a:r>
              <a:rPr lang="en-US" sz="1600" dirty="0"/>
              <a:t>M</a:t>
            </a:r>
            <a:r>
              <a:rPr lang="el-GR" sz="1600" dirty="0"/>
              <a:t>πορείς να καταλάβεις πότε έχουμε κουπλέ και πότε έχουμε ρεφρέν σ’ αυτό το τραγούδι</a:t>
            </a:r>
            <a:r>
              <a:rPr lang="en-US" sz="1600" dirty="0"/>
              <a:t>;</a:t>
            </a:r>
            <a:endParaRPr lang="en-CY" sz="1600" dirty="0"/>
          </a:p>
        </p:txBody>
      </p:sp>
      <p:pic>
        <p:nvPicPr>
          <p:cNvPr id="5" name="y2mate.com - Tην Ελλαδα Αγαπω Αλλα Και Εσενα_jY3UUYPKwok">
            <a:hlinkClick r:id="" action="ppaction://media"/>
            <a:extLst>
              <a:ext uri="{FF2B5EF4-FFF2-40B4-BE49-F238E27FC236}">
                <a16:creationId xmlns:a16="http://schemas.microsoft.com/office/drawing/2014/main" id="{C6B7608D-1124-4EC6-8D37-27E98C62D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7432" y="594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D26C-4746-4621-B30E-3A2130D8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500" b="1" dirty="0"/>
              <a:t>Ο Αγώνας του 1955-1959 μέσα από τα τραγούδια του Ευαγόρα Παλληκαρίδη</a:t>
            </a:r>
            <a:endParaRPr lang="en-CY" sz="35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58EC5-3C43-440E-BD15-8FFABA6B344D}"/>
              </a:ext>
            </a:extLst>
          </p:cNvPr>
          <p:cNvSpPr txBox="1"/>
          <p:nvPr/>
        </p:nvSpPr>
        <p:spPr>
          <a:xfrm>
            <a:off x="4996295" y="2655491"/>
            <a:ext cx="2624282" cy="2215991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b="1" dirty="0"/>
              <a:t>«Των Αθανάτων»</a:t>
            </a:r>
          </a:p>
          <a:p>
            <a:pPr algn="ctr"/>
            <a:endParaRPr lang="en-US" sz="1600" b="1" dirty="0"/>
          </a:p>
          <a:p>
            <a:r>
              <a:rPr lang="el-GR" sz="1400" b="1" dirty="0"/>
              <a:t>Μουσική</a:t>
            </a:r>
            <a:r>
              <a:rPr lang="en-US" sz="1400" b="1" dirty="0"/>
              <a:t>: </a:t>
            </a:r>
            <a:r>
              <a:rPr lang="el-GR" sz="1400" b="1" dirty="0"/>
              <a:t>Δημήτρης Λάγιος</a:t>
            </a:r>
          </a:p>
          <a:p>
            <a:r>
              <a:rPr lang="el-GR" sz="1400" b="1" dirty="0"/>
              <a:t>Στίχοι</a:t>
            </a:r>
            <a:r>
              <a:rPr lang="en-US" sz="1400" b="1" dirty="0"/>
              <a:t>: E</a:t>
            </a:r>
            <a:r>
              <a:rPr lang="el-GR" sz="1400" b="1" dirty="0"/>
              <a:t>υαγόρας Παλληκαρίδης</a:t>
            </a:r>
          </a:p>
          <a:p>
            <a:endParaRPr lang="el-GR" sz="1400" b="1" dirty="0"/>
          </a:p>
          <a:p>
            <a:r>
              <a:rPr lang="el-GR" sz="1400" b="1" dirty="0"/>
              <a:t>Παράδειγμα συνδέσμου</a:t>
            </a:r>
            <a:r>
              <a:rPr lang="en-US" sz="1400" b="1" dirty="0"/>
              <a:t>:</a:t>
            </a:r>
          </a:p>
          <a:p>
            <a:r>
              <a:rPr lang="en-GB" sz="1400" dirty="0"/>
              <a:t> </a:t>
            </a:r>
            <a:endParaRPr lang="el-GR" sz="1400" dirty="0"/>
          </a:p>
          <a:p>
            <a:endParaRPr lang="en-GB" dirty="0"/>
          </a:p>
          <a:p>
            <a:endParaRPr lang="en-C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B43A3-FCCB-4C33-A075-93D448BF1FA0}"/>
              </a:ext>
            </a:extLst>
          </p:cNvPr>
          <p:cNvSpPr txBox="1"/>
          <p:nvPr/>
        </p:nvSpPr>
        <p:spPr>
          <a:xfrm>
            <a:off x="838200" y="4338439"/>
            <a:ext cx="3498849" cy="196977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b="1" dirty="0"/>
              <a:t>«Λευτεριά (Θα πάρω μιαν ανηφοριά)»</a:t>
            </a:r>
          </a:p>
          <a:p>
            <a:endParaRPr lang="el-GR" sz="1600" b="1" dirty="0"/>
          </a:p>
          <a:p>
            <a:r>
              <a:rPr lang="el-GR" sz="1400" b="1" dirty="0"/>
              <a:t>Μουσική</a:t>
            </a:r>
            <a:r>
              <a:rPr lang="en-US" sz="1400" b="1" dirty="0"/>
              <a:t>:</a:t>
            </a:r>
            <a:r>
              <a:rPr lang="el-GR" sz="1400" b="1" dirty="0"/>
              <a:t> Κώστας Κασσιανός</a:t>
            </a:r>
          </a:p>
          <a:p>
            <a:r>
              <a:rPr lang="el-GR" sz="1400" b="1" dirty="0"/>
              <a:t>Στίχοι</a:t>
            </a:r>
            <a:r>
              <a:rPr lang="en-US" sz="1400" b="1" dirty="0"/>
              <a:t>: E</a:t>
            </a:r>
            <a:r>
              <a:rPr lang="el-GR" sz="1400" b="1" dirty="0"/>
              <a:t>υαγόρας Παλληκαρίδης</a:t>
            </a:r>
            <a:endParaRPr lang="en-GB" sz="1400" b="1" dirty="0"/>
          </a:p>
          <a:p>
            <a:endParaRPr lang="el-GR" sz="1400" b="1" dirty="0"/>
          </a:p>
          <a:p>
            <a:endParaRPr lang="el-GR" sz="1400" b="1" dirty="0"/>
          </a:p>
          <a:p>
            <a:endParaRPr lang="en-CY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63041E-6240-4EED-B571-E42804203518}"/>
              </a:ext>
            </a:extLst>
          </p:cNvPr>
          <p:cNvSpPr txBox="1"/>
          <p:nvPr/>
        </p:nvSpPr>
        <p:spPr>
          <a:xfrm>
            <a:off x="8279823" y="1670606"/>
            <a:ext cx="3509818" cy="2277547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b="1" dirty="0"/>
              <a:t>«Ηρώων γη»</a:t>
            </a:r>
          </a:p>
          <a:p>
            <a:endParaRPr lang="el-GR" sz="1400" b="1" dirty="0"/>
          </a:p>
          <a:p>
            <a:r>
              <a:rPr lang="el-GR" sz="1400" b="1" dirty="0"/>
              <a:t>Μουσική</a:t>
            </a:r>
            <a:r>
              <a:rPr lang="en-US" sz="1400" b="1" dirty="0"/>
              <a:t>: </a:t>
            </a:r>
            <a:r>
              <a:rPr lang="el-GR" sz="1400" b="1" dirty="0"/>
              <a:t>Δημήτρης Λάγιος</a:t>
            </a:r>
          </a:p>
          <a:p>
            <a:r>
              <a:rPr lang="el-GR" sz="1400" b="1" dirty="0"/>
              <a:t>Στίχοι</a:t>
            </a:r>
            <a:r>
              <a:rPr lang="en-US" sz="1400" b="1" dirty="0"/>
              <a:t>: E</a:t>
            </a:r>
            <a:r>
              <a:rPr lang="el-GR" sz="1400" b="1" dirty="0"/>
              <a:t>υαγόρας Παλληκαρίδης</a:t>
            </a:r>
          </a:p>
          <a:p>
            <a:endParaRPr lang="el-GR" sz="1400" dirty="0"/>
          </a:p>
          <a:p>
            <a:endParaRPr lang="el-GR" sz="1400" b="1" dirty="0"/>
          </a:p>
          <a:p>
            <a:r>
              <a:rPr lang="el-GR" sz="1400" b="1" dirty="0"/>
              <a:t>Παράδειγμα συνδέσμου</a:t>
            </a:r>
            <a:r>
              <a:rPr lang="en-GB" sz="1400" b="1" dirty="0"/>
              <a:t>:</a:t>
            </a:r>
          </a:p>
          <a:p>
            <a:r>
              <a:rPr lang="en-US" sz="1400" dirty="0"/>
              <a:t>   </a:t>
            </a:r>
          </a:p>
          <a:p>
            <a:endParaRPr lang="en-US" sz="1400" dirty="0"/>
          </a:p>
          <a:p>
            <a:endParaRPr lang="en-CY" sz="1400" dirty="0"/>
          </a:p>
        </p:txBody>
      </p:sp>
      <p:pic>
        <p:nvPicPr>
          <p:cNvPr id="1028" name="Picture 4" descr="1η Απριλίου 1955 – Η έναρξη του αγώνα της ΕΟΚΑ για την Ένωση με ...">
            <a:extLst>
              <a:ext uri="{FF2B5EF4-FFF2-40B4-BE49-F238E27FC236}">
                <a16:creationId xmlns:a16="http://schemas.microsoft.com/office/drawing/2014/main" id="{314A2183-EA0B-4B15-A6F1-28694B95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9823" y="4481661"/>
            <a:ext cx="3113318" cy="18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food, mug, glass, coffee&#10;&#10;Description automatically generated">
            <a:extLst>
              <a:ext uri="{FF2B5EF4-FFF2-40B4-BE49-F238E27FC236}">
                <a16:creationId xmlns:a16="http://schemas.microsoft.com/office/drawing/2014/main" id="{6BB74AB9-153F-47DC-91F4-F4C3BF0042B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513" y="1895779"/>
            <a:ext cx="2449239" cy="1836930"/>
          </a:xfrm>
          <a:prstGeom prst="rect">
            <a:avLst/>
          </a:prstGeom>
        </p:spPr>
      </p:pic>
      <p:pic>
        <p:nvPicPr>
          <p:cNvPr id="3" name="y2mate.com - ÏÎ±Î»Î»Î·ÎºÎ±ÏÎ¯Î´Î·Ï Î¸Î± ÏÎ±ÏÏ Î¼Î¹Î±Î½ Î±Î½Î·ÏÎ¿ÏÎ¹Î±_HtFazsjrM5k">
            <a:hlinkClick r:id="" action="ppaction://media"/>
            <a:extLst>
              <a:ext uri="{FF2B5EF4-FFF2-40B4-BE49-F238E27FC236}">
                <a16:creationId xmlns:a16="http://schemas.microsoft.com/office/drawing/2014/main" id="{E43D4B6B-C42A-488B-8BDD-B1845538C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2824" y="5605844"/>
            <a:ext cx="609600" cy="609600"/>
          </a:xfrm>
          <a:prstGeom prst="rect">
            <a:avLst/>
          </a:prstGeom>
        </p:spPr>
      </p:pic>
      <p:pic>
        <p:nvPicPr>
          <p:cNvPr id="4" name="y2mate.com - Î¤ÏÎ½ Î±Î¸Î±Î½Î¬ÏÏÎ½ ÏÎ¿ ÎºÏÎ±ÏÎ¯  ÎÎ¥ÎÎÎÎ¡ÎÎ£ Î ÎÎÎÎÎÎÎ¡ÎÎÎÎ£_3OqerD0uiVc">
            <a:hlinkClick r:id="" action="ppaction://media"/>
            <a:extLst>
              <a:ext uri="{FF2B5EF4-FFF2-40B4-BE49-F238E27FC236}">
                <a16:creationId xmlns:a16="http://schemas.microsoft.com/office/drawing/2014/main" id="{7CA608D9-E31B-443C-B404-613B798CAD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2748" y="4126403"/>
            <a:ext cx="609600" cy="609600"/>
          </a:xfrm>
          <a:prstGeom prst="rect">
            <a:avLst/>
          </a:prstGeom>
        </p:spPr>
      </p:pic>
      <p:pic>
        <p:nvPicPr>
          <p:cNvPr id="5" name="y2mate.com - ÎÎ¡Î©Î©Î ÎÎ_eHAXRvZQscM">
            <a:hlinkClick r:id="" action="ppaction://media"/>
            <a:extLst>
              <a:ext uri="{FF2B5EF4-FFF2-40B4-BE49-F238E27FC236}">
                <a16:creationId xmlns:a16="http://schemas.microsoft.com/office/drawing/2014/main" id="{C0E29AB5-0E1C-46E2-9D9C-F22DA293E2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29932" y="3308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4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274</Words>
  <Application>Microsoft Office PowerPoint</Application>
  <PresentationFormat>Widescreen</PresentationFormat>
  <Paragraphs>51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«Την Ελλάδα αγαπώ»</vt:lpstr>
      <vt:lpstr>«Την Ελλάδα αγαπώ»</vt:lpstr>
      <vt:lpstr>Ο Αγώνας του 1955-1959 μέσα από τα τραγούδια του Ευαγόρα Παλληκαρίδη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Michailidis, Christophoros 1</dc:creator>
  <cp:lastModifiedBy>Μάρκος Κουνές</cp:lastModifiedBy>
  <cp:revision>8</cp:revision>
  <dcterms:created xsi:type="dcterms:W3CDTF">2020-03-29T11:15:39Z</dcterms:created>
  <dcterms:modified xsi:type="dcterms:W3CDTF">2020-03-29T17:18:29Z</dcterms:modified>
</cp:coreProperties>
</file>