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71" r:id="rId2"/>
    <p:sldId id="256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9" r:id="rId12"/>
    <p:sldId id="264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66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4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2218" y="0"/>
            <a:ext cx="1217295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1" y="3437241"/>
            <a:ext cx="5974080" cy="806058"/>
          </a:xfrm>
        </p:spPr>
        <p:txBody>
          <a:bodyPr anchor="b">
            <a:noAutofit/>
          </a:bodyPr>
          <a:lstStyle/>
          <a:p>
            <a:pPr algn="ctr"/>
            <a:r>
              <a:rPr lang="el-GR" sz="6000" b="1" dirty="0">
                <a:latin typeface="Arial" panose="020B0604020202020204" pitchFamily="34" charset="0"/>
                <a:cs typeface="Arial" panose="020B0604020202020204" pitchFamily="34" charset="0"/>
              </a:rPr>
              <a:t>ΣΥΝΘΕΤΕΣ</a:t>
            </a:r>
            <a:br>
              <a:rPr lang="el-GR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6000" b="1" dirty="0">
                <a:latin typeface="Arial" panose="020B0604020202020204" pitchFamily="34" charset="0"/>
                <a:cs typeface="Arial" panose="020B0604020202020204" pitchFamily="34" charset="0"/>
              </a:rPr>
              <a:t>ΚΑΙ ΤΑ </a:t>
            </a:r>
            <a:br>
              <a:rPr lang="el-GR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6000" b="1" dirty="0">
                <a:latin typeface="Arial" panose="020B0604020202020204" pitchFamily="34" charset="0"/>
                <a:cs typeface="Arial" panose="020B0604020202020204" pitchFamily="34" charset="0"/>
              </a:rPr>
              <a:t>ΕΡΓΑ ΤΟΥΣ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73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33280" y="-33348"/>
            <a:ext cx="9385105" cy="6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145" y="873944"/>
            <a:ext cx="5733935" cy="806058"/>
          </a:xfrm>
        </p:spPr>
        <p:txBody>
          <a:bodyPr anchor="b">
            <a:normAutofit/>
          </a:bodyPr>
          <a:lstStyle/>
          <a:p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Μίκης Θεοδωράκης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276C0-1556-45C3-88B0-8B0154E5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265" y="2087125"/>
            <a:ext cx="5516879" cy="247808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ΧΩΡΑ: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Ελλάδα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ΕΡΓΟ ΤΟΥ: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Άξιον εστί (της δικαιοσύνης ήλιε νοητέ)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99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05070" y="0"/>
            <a:ext cx="13425124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145" y="873944"/>
            <a:ext cx="5733935" cy="806058"/>
          </a:xfrm>
        </p:spPr>
        <p:txBody>
          <a:bodyPr anchor="b">
            <a:normAutofit/>
          </a:bodyPr>
          <a:lstStyle/>
          <a:p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Δημήτρης Λάγιος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276C0-1556-45C3-88B0-8B0154E5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265" y="2087125"/>
            <a:ext cx="5516879" cy="247808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ΧΩΡΑ: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Ελλάδα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ΕΡΓΟ ΤΟΥ: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Ήλιος ο ηλιάτορας (Μενεξές)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40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69702" y="0"/>
            <a:ext cx="12215235" cy="68397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145" y="873944"/>
            <a:ext cx="5733935" cy="806058"/>
          </a:xfrm>
        </p:spPr>
        <p:txBody>
          <a:bodyPr anchor="b">
            <a:normAutofit/>
          </a:bodyPr>
          <a:lstStyle/>
          <a:p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Λίνος Κόκοτος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276C0-1556-45C3-88B0-8B0154E5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265" y="2087125"/>
            <a:ext cx="5516879" cy="247808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ΧΩΡΑ: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Ελλάδα</a:t>
            </a:r>
          </a:p>
          <a:p>
            <a:endParaRPr lang="el-G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ΕΡΓΟ ΤΟΥ: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Θαλασσινό τριφύλλι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64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42950" y="-5371"/>
            <a:ext cx="9411462" cy="69107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145" y="873944"/>
            <a:ext cx="5733935" cy="806058"/>
          </a:xfrm>
        </p:spPr>
        <p:txBody>
          <a:bodyPr anchor="b">
            <a:normAutofit/>
          </a:bodyPr>
          <a:lstStyle/>
          <a:p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Μάριος Τόκας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276C0-1556-45C3-88B0-8B0154E5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265" y="2087125"/>
            <a:ext cx="5516879" cy="247808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ΧΩΡΑ: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Κύπρος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ΕΡΓΟ ΤΟΥ: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Την Ελλάδα αγαπώ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14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5350" y="-7981"/>
            <a:ext cx="9223374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145" y="873944"/>
            <a:ext cx="5733935" cy="806058"/>
          </a:xfrm>
        </p:spPr>
        <p:txBody>
          <a:bodyPr anchor="b">
            <a:normAutofit fontScale="90000"/>
          </a:bodyPr>
          <a:lstStyle/>
          <a:p>
            <a:r>
              <a:rPr lang="el-GR" sz="4800">
                <a:latin typeface="Arial" panose="020B0604020202020204" pitchFamily="34" charset="0"/>
                <a:cs typeface="Arial" panose="020B0604020202020204" pitchFamily="34" charset="0"/>
              </a:rPr>
              <a:t>Αχιλλέας Λυμπουρίδης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276C0-1556-45C3-88B0-8B0154E5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265" y="2087125"/>
            <a:ext cx="5516879" cy="247808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ΧΩΡΑ: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Κύπρος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ΕΡΓΟ ΤΟΥ: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Τα μαύρα μάθκια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01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holding a guitar&#10;&#10;Description automatically generated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8222" r="1" b="31545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999447"/>
            <a:ext cx="5974080" cy="806058"/>
          </a:xfrm>
        </p:spPr>
        <p:txBody>
          <a:bodyPr anchor="b">
            <a:noAutofit/>
          </a:bodyPr>
          <a:lstStyle/>
          <a:p>
            <a:r>
              <a:rPr lang="el-GR" sz="6000" b="1" dirty="0">
                <a:latin typeface="Arial" panose="020B0604020202020204" pitchFamily="34" charset="0"/>
                <a:cs typeface="Arial" panose="020B0604020202020204" pitchFamily="34" charset="0"/>
              </a:rPr>
              <a:t>Αντόνιο Βιβάλτι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276C0-1556-45C3-88B0-8B0154E5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265" y="2087125"/>
            <a:ext cx="5516879" cy="247808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ΧΩΡΑ: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Ιταλία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ΨΕΥΔΩΝΥΜΟ: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Κόκκινος Παπάς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ΕΡΓΟ ΤΟΥ: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Τέσσερις εποχές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22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7192" y="0"/>
            <a:ext cx="1169509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9520" y="1263857"/>
            <a:ext cx="8749553" cy="806058"/>
          </a:xfrm>
        </p:spPr>
        <p:txBody>
          <a:bodyPr anchor="b">
            <a:noAutofit/>
          </a:bodyPr>
          <a:lstStyle/>
          <a:p>
            <a:pPr algn="ctr"/>
            <a:b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>Βόλφγκανγκ Αμαντέους</a:t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> Μότσαρτ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276C0-1556-45C3-88B0-8B0154E5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265" y="2087125"/>
            <a:ext cx="5516879" cy="247808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ΧΩΡΑ: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Αυστρία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Παιδί θαύμα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ΕΡΓΟ ΤΟΥ: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turca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02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3655" y="0"/>
            <a:ext cx="1170432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253" y="873944"/>
            <a:ext cx="5791828" cy="806058"/>
          </a:xfrm>
        </p:spPr>
        <p:txBody>
          <a:bodyPr anchor="b">
            <a:normAutofit fontScale="90000"/>
          </a:bodyPr>
          <a:lstStyle/>
          <a:p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Λούτβιχ Βαν Μπετόβεν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276C0-1556-45C3-88B0-8B0154E5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265" y="2087125"/>
            <a:ext cx="5516879" cy="247808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ΧΩΡΑ: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Γερμανία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Ήταν κουφός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ΕΡΓΟ ΤΟΥ: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elise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75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824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145" y="873944"/>
            <a:ext cx="5733935" cy="806058"/>
          </a:xfrm>
        </p:spPr>
        <p:txBody>
          <a:bodyPr anchor="b">
            <a:normAutofit/>
          </a:bodyPr>
          <a:lstStyle/>
          <a:p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Φρεντερίκ Σοπέν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276C0-1556-45C3-88B0-8B0154E5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265" y="2087125"/>
            <a:ext cx="5516879" cy="247808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ΧΩΡΑ: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Πολωνία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Σπουδαίος πιανίστας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ΕΡΓΟ ΤΟΥ: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Πένθιμο εμβατήριο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4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1684" y="-14011"/>
            <a:ext cx="9531414" cy="68720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145" y="873944"/>
            <a:ext cx="5733935" cy="806058"/>
          </a:xfrm>
        </p:spPr>
        <p:txBody>
          <a:bodyPr anchor="b">
            <a:normAutofit/>
          </a:bodyPr>
          <a:lstStyle/>
          <a:p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Ρίτσαρτ Βάγκνερ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276C0-1556-45C3-88B0-8B0154E5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265" y="2087125"/>
            <a:ext cx="5516879" cy="247808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ΧΩΡΑ: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Γερμανία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ΕΡΓΟ ΤΟΥ: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Γαμήλιο εμβατήριο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63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21387" y="0"/>
            <a:ext cx="122452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145" y="873944"/>
            <a:ext cx="5733935" cy="806058"/>
          </a:xfrm>
        </p:spPr>
        <p:txBody>
          <a:bodyPr anchor="b">
            <a:normAutofit/>
          </a:bodyPr>
          <a:lstStyle/>
          <a:p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Φελίξ Μέντελσον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276C0-1556-45C3-88B0-8B0154E5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265" y="2087125"/>
            <a:ext cx="5516879" cy="247808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ΧΩΡΑ: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Γερμανία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ΕΡΓΟ ΤΟΥ: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Γαμήλιο εμβατήριο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6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5594" y="0"/>
            <a:ext cx="1219200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145" y="873944"/>
            <a:ext cx="5733935" cy="806058"/>
          </a:xfrm>
        </p:spPr>
        <p:txBody>
          <a:bodyPr anchor="b">
            <a:normAutofit/>
          </a:bodyPr>
          <a:lstStyle/>
          <a:p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Ζώρζ Μπιζέ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276C0-1556-45C3-88B0-8B0154E5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265" y="2087125"/>
            <a:ext cx="5516879" cy="247808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ΧΩΡΑ: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Γαλλία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ΕΡΓΟ ΤΟΥ: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Όπερα Κάρμεν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(οι ταυρομάχοι)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6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657A-D175-4619-A81F-73292F45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95600" y="-9356"/>
            <a:ext cx="12233248" cy="68673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E9B0-A746-4F51-A47E-3D7E7AB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145" y="873944"/>
            <a:ext cx="5733935" cy="806058"/>
          </a:xfrm>
        </p:spPr>
        <p:txBody>
          <a:bodyPr anchor="b">
            <a:normAutofit/>
          </a:bodyPr>
          <a:lstStyle/>
          <a:p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Γιόχαν Στράους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276C0-1556-45C3-88B0-8B0154E5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265" y="2087125"/>
            <a:ext cx="5516879" cy="247808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ΧΩΡΑ: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Αυστρία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Πατέρας του Βαλς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ΕΡΓΟ ΤΟΥ: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Γαλάξιος Δούναβης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60299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169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Avenir Next LT Pro</vt:lpstr>
      <vt:lpstr>Calibri</vt:lpstr>
      <vt:lpstr>AccentBoxVTI</vt:lpstr>
      <vt:lpstr>ΣΥΝΘΕΤΕΣ ΚΑΙ ΤΑ  ΕΡΓΑ ΤΟΥΣ</vt:lpstr>
      <vt:lpstr>Αντόνιο Βιβάλτι</vt:lpstr>
      <vt:lpstr> Βόλφγκανγκ Αμαντέους  Μότσαρτ</vt:lpstr>
      <vt:lpstr>Λούτβιχ Βαν Μπετόβεν</vt:lpstr>
      <vt:lpstr>Φρεντερίκ Σοπέν</vt:lpstr>
      <vt:lpstr>Ρίτσαρτ Βάγκνερ</vt:lpstr>
      <vt:lpstr>Φελίξ Μέντελσον</vt:lpstr>
      <vt:lpstr>Ζώρζ Μπιζέ</vt:lpstr>
      <vt:lpstr>Γιόχαν Στράους</vt:lpstr>
      <vt:lpstr>Μίκης Θεοδωράκης</vt:lpstr>
      <vt:lpstr>Δημήτρης Λάγιος</vt:lpstr>
      <vt:lpstr>Λίνος Κόκοτος</vt:lpstr>
      <vt:lpstr>Μάριος Τόκας</vt:lpstr>
      <vt:lpstr>Αχιλλέας Λυμπουρίδης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ΑΝΤΟΝΙΟ ΒΙΒΑΛΤΙ</dc:title>
  <dc:creator>Costas Panayiotou &lt;[UCLan Cyprus Ltd] Corporate Services&gt;</dc:creator>
  <cp:lastModifiedBy>Μάρκος Κουνές</cp:lastModifiedBy>
  <cp:revision>9</cp:revision>
  <dcterms:created xsi:type="dcterms:W3CDTF">2020-03-21T12:08:36Z</dcterms:created>
  <dcterms:modified xsi:type="dcterms:W3CDTF">2020-03-22T19:13:45Z</dcterms:modified>
</cp:coreProperties>
</file>